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63"/>
  </p:notesMasterIdLst>
  <p:handoutMasterIdLst>
    <p:handoutMasterId r:id="rId64"/>
  </p:handoutMasterIdLst>
  <p:sldIdLst>
    <p:sldId id="256" r:id="rId2"/>
    <p:sldId id="638" r:id="rId3"/>
    <p:sldId id="640" r:id="rId4"/>
    <p:sldId id="641" r:id="rId5"/>
    <p:sldId id="636" r:id="rId6"/>
    <p:sldId id="607" r:id="rId7"/>
    <p:sldId id="608" r:id="rId8"/>
    <p:sldId id="609" r:id="rId9"/>
    <p:sldId id="598" r:id="rId10"/>
    <p:sldId id="599" r:id="rId11"/>
    <p:sldId id="600" r:id="rId12"/>
    <p:sldId id="639" r:id="rId13"/>
    <p:sldId id="642" r:id="rId14"/>
    <p:sldId id="593" r:id="rId15"/>
    <p:sldId id="643" r:id="rId16"/>
    <p:sldId id="258" r:id="rId17"/>
    <p:sldId id="626" r:id="rId18"/>
    <p:sldId id="529" r:id="rId19"/>
    <p:sldId id="612" r:id="rId20"/>
    <p:sldId id="530" r:id="rId21"/>
    <p:sldId id="531" r:id="rId22"/>
    <p:sldId id="614" r:id="rId23"/>
    <p:sldId id="615" r:id="rId24"/>
    <p:sldId id="644" r:id="rId25"/>
    <p:sldId id="617" r:id="rId26"/>
    <p:sldId id="618" r:id="rId27"/>
    <p:sldId id="621" r:id="rId28"/>
    <p:sldId id="622" r:id="rId29"/>
    <p:sldId id="623" r:id="rId30"/>
    <p:sldId id="532" r:id="rId31"/>
    <p:sldId id="646" r:id="rId32"/>
    <p:sldId id="647" r:id="rId33"/>
    <p:sldId id="648" r:id="rId34"/>
    <p:sldId id="645" r:id="rId35"/>
    <p:sldId id="473" r:id="rId36"/>
    <p:sldId id="537" r:id="rId37"/>
    <p:sldId id="543" r:id="rId38"/>
    <p:sldId id="544" r:id="rId39"/>
    <p:sldId id="545" r:id="rId40"/>
    <p:sldId id="620" r:id="rId41"/>
    <p:sldId id="546" r:id="rId42"/>
    <p:sldId id="548" r:id="rId43"/>
    <p:sldId id="634" r:id="rId44"/>
    <p:sldId id="595" r:id="rId45"/>
    <p:sldId id="631" r:id="rId46"/>
    <p:sldId id="632" r:id="rId47"/>
    <p:sldId id="633" r:id="rId48"/>
    <p:sldId id="551" r:id="rId49"/>
    <p:sldId id="552" r:id="rId50"/>
    <p:sldId id="553" r:id="rId51"/>
    <p:sldId id="611" r:id="rId52"/>
    <p:sldId id="480" r:id="rId53"/>
    <p:sldId id="628" r:id="rId54"/>
    <p:sldId id="554" r:id="rId55"/>
    <p:sldId id="556" r:id="rId56"/>
    <p:sldId id="481" r:id="rId57"/>
    <p:sldId id="558" r:id="rId58"/>
    <p:sldId id="560" r:id="rId59"/>
    <p:sldId id="610" r:id="rId60"/>
    <p:sldId id="630" r:id="rId61"/>
    <p:sldId id="635" r:id="rId62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FFE1"/>
    <a:srgbClr val="FF9900"/>
    <a:srgbClr val="0000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4" autoAdjust="0"/>
    <p:restoredTop sz="98300" autoAdjust="0"/>
  </p:normalViewPr>
  <p:slideViewPr>
    <p:cSldViewPr>
      <p:cViewPr>
        <p:scale>
          <a:sx n="60" d="100"/>
          <a:sy n="60" d="100"/>
        </p:scale>
        <p:origin x="941" y="11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2910" y="-10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6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4" Type="http://schemas.openxmlformats.org/officeDocument/2006/relationships/image" Target="../media/image7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411"/>
          </a:xfrm>
          <a:prstGeom prst="rect">
            <a:avLst/>
          </a:prstGeom>
        </p:spPr>
        <p:txBody>
          <a:bodyPr vert="horz" lIns="91422" tIns="45712" rIns="91422" bIns="45712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092"/>
            <a:ext cx="2945659" cy="496411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430092"/>
            <a:ext cx="2945659" cy="496411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r">
              <a:defRPr sz="1200"/>
            </a:lvl1pPr>
          </a:lstStyle>
          <a:p>
            <a:pPr>
              <a:defRPr/>
            </a:pPr>
            <a:fld id="{8175BA5F-0627-43D1-A732-8C783DC3248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08634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6:56:04.4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2431 10094 67 0,'3'-17'86'15,"-3"5"-49"-15,0 2-15 16,0 2 20-16,0-3 28 16,2 3-40-16,1-1-8 0,1-1-5 15,1 4 2-15,-1 2 15 16,-1 2-16-16,1 2-5 15,-3 0-2-15,4 0-4 16,2 0-2-16,2 0-2 16,3 0-2-16,5 18 3 15,2 11-2-15,4 9 0 16,-1 5-2-16,-2 1 2 15,-6-1-1-15,0 1-1 16,-8-1 1-16,-2-2 0 16,-2 1 0-16,-2-5 1 15,0-4 0-15,0-4-1 0,0-5 2 16,0-7-3-16,-8-2 0 15,-3-4 0-15,-3-3 0 16,-3-6 0-16,-1-2-1 16,-2 0 1-16,-2 0-1 15,1-2 1 1,-1-12-2-16,0-4 1 0,-1-1 1 15,6-7-1-15,0-1-1 16,1-4 1-16,2-1-4 16,2-4 1-16,2 5-9 15,1-2 8-15,2 4 5 16,0 0-1-16,4 2-1 15,-1-1 1-15,4 6 0 0,0 1 0 16,0-1 0-16,0 5-1 16,0 0 2-1,0 3-1-15,4 2 1 16,3-5-1-16,1 1 2 0,6-1-1 15,2 1-1-15,1 3 1 16,2 3 1-16,5 4 2 16,0 1 2-16,4 3 0 15,1 2 0-15,-1 0-3 16,3 0 0-16,0 0-1 15,-2 7 1-15,1-3-2 16,0 0 3-16,-7-3-2 0,-3-1-1 16,-3 0 3-16,-6 0-4 15,-1 0 2 1,-3 3-2-16,0-3 2 15,0 0 0-15,4 0-3 0,0 0-7 16,2 0-15-16,-1 0-35 16,-1 0-32-16,-3 0-39 15,1 0-21-15</inkml:trace>
  <inkml:trace contextRef="#ctx0" brushRef="#br0" timeOffset="358.8006">3125 9887 211 0,'0'0'30'0,"0"0"-28"16,3 0 10-16,4-2 21 15,8 0-20-15,6-3 3 16,9 2 6-16,2-4 4 15,5-3 1-15,2-1-3 16,1-1-11-16,-3 0-10 16,-1-3 0-16,-5 5 0 15,-8 1-3-15,-7 4-9 0,-10 5-32 16,-6 0-37-16,0 0-72 15,-23 17-10-15</inkml:trace>
  <inkml:trace contextRef="#ctx0" brushRef="#br0" timeOffset="655.2011">3074 10169 181 0,'-1'0'13'16,"1"0"-6"-16,0 0 34 15,0 0 6-15,8 0-25 16,8-7-8-16,6-5 22 0,1 2-10 16,5-3-5-16,3-1-3 15,5-3-5 1,5-2-2-16,1-1-5 0,-1-1-3 15,0-1 1-15,-4 2-2 16,-1 0-2-16,-6 3 1 16,-6 5-4-16,-10 2-17 15,-8 4-26-15,-6 3-16 16,0-1 10-16,-2 1-14 15,-12 0-77-15</inkml:trace>
  <inkml:trace contextRef="#ctx0" brushRef="#br0" timeOffset="1014.0018">3312 9546 33 0,'0'0'80'16,"0"0"-63"-16,0 0-14 16,0 0 20-16,0 10-8 15,0 23-14-15,0 17 17 16,11 13 29-16,-2 14-12 15,2 10-2-15,-4 11-6 16,3 7-11-16,-4 9-5 16,-1 0-7-16,1-5-4 0,-3-10 1 15,1-15-1-15,-4-18 1 16,0-16-1-16,0-19 0 15,0-15-1-15,-6-11-8 16,-6-5-5-16,-5-7-23 16,-2-24-77-16,-1-14 29 15,5-5-9-15</inkml:trace>
  <inkml:trace contextRef="#ctx0" brushRef="#br0" timeOffset="1201.2021">3274 10314 141 0,'0'0'75'0,"0"0"-37"0,0 0 23 16,0 0 5-16,0 0-24 15,0 0-18-15,-3 0-15 16,-9 14 3-16,0 9-4 16,-6 3-6-1,4 3 0-15,-6-3-2 0,3-4-17 16,0-5-37-16,2-7-33 15,-3-8-75-15</inkml:trace>
  <inkml:trace contextRef="#ctx0" brushRef="#br0" timeOffset="1388.4024">3223 10392 156 0,'17'0'6'0,"6"0"42"0,6 9 23 15,-1 1-22 1,1-3-22-16,0 0-12 0,1-2-8 15,4 0-5 1,-5-5 0-16,1 0-30 0,-9 0-76 16</inkml:trace>
  <inkml:trace contextRef="#ctx0" brushRef="#br0" timeOffset="1762.8031">3767 9626 51 0,'0'0'335'15,"0"0"-328"-15,0 0-17 16,0 0 7-16,0 0 6 16,0 2-3-16,3 17 0 15,1 7 0-15,0 2 0 16,2-3 0-16,1-7 0 15,0-2 0-15,0-4 0 16,0-7-2-16,-2 2 2 16,1-4-1-16,5 1 2 15,1-1 3-15,5-3 11 16,4 0 7-16,-2 0-7 15,5 0-2-15,-3-5 1 0,-1-2-8 16,1 0-1-16,-4-1-4 16,-6 1-13-16,-6 7-40 15,-5 0-52-15,0 0-110 16</inkml:trace>
  <inkml:trace contextRef="#ctx0" brushRef="#br0" timeOffset="2012.4035">3739 10132 169 0,'-5'0'91'0,"1"0"-87"16,4 0 3-16,0 0 42 16,0 0-9-16,6 0-37 15,7 0-3-15,8 0 4 16,3 0 13-16,4-11 3 15,1-2 1-15,1 1-11 16,-3-2-2-16,1-3-4 16,-8 5-1-16,-1-1-1 15,-7 4-17-15,-5 0-47 16,-7 2-84-16</inkml:trace>
  <inkml:trace contextRef="#ctx0" brushRef="#br0" timeOffset="2293.2039">3860 9989 74 0,'-3'0'306'0,"-2"0"-294"15,5 0-13-15,0 0 14 16,0 4 31-16,0 10-37 15,0 11-12-15,0 12 7 16,0 12-1-16,-5 2 2 16,-3-1 0-16,-6-4-2 15,-1-5-3-15,1-7-7 0,-4-5-6 16,5-4-16-16,-3-10-4 15,1-9-2 1,3-6-20-16,-2 0-36 16</inkml:trace>
  <inkml:trace contextRef="#ctx0" brushRef="#br0" timeOffset="2480.4043">3791 10265 75 0,'10'0'44'0,"4"13"-37"15,5 6 62-15,1 4-16 16,0 0-10-16,-2-3-6 15,3 1-12-15,-6-6-13 16,-2-5-9-16,2-4-1 16,-3-6-2-16,0 0-6 15,1-10-25-15,-3-23-25 16,-3-9-51-16</inkml:trace>
  <inkml:trace contextRef="#ctx0" brushRef="#br0" timeOffset="3120.0055">4094 9839 155 0,'0'0'20'0,"4"13"-17"16,2 18 28-16,-2 8 34 15,5 3-34-15,-1-1-16 16,2 1 0-16,-1-9-10 15,2-9-4-15,-3-7 0 16,-2-8-2-16,-3-6-9 0,-3-3-19 16,0 0-22-16,0 0 20 15,0 0 7-15,-9-15-29 16,-1-7 5-16,0 0 27 15,3-1 10-15,3 0-1 16,3 2 8-16,1 4 5 16,0 1 5-16,0-1 9 15,10 3 8-15,6 2 12 16,1 0 7-16,3-1-15 15,1 2-2-15,3 1 11 16,2 1-9-16,2 4-13 16,-4-4 5-16,-2 8-5 0,-5-2-8 15,-3 3-5-15,-5 0-1 16,-5 0-3-16,-4 8-5 15,0 16 1 1,0 2 4-16,-14 9-2 16,-7-4-1-16,-2 2-2 0,-1-1 8 15,-1-7-1-15,2-5 1 16,4-6 2-16,3-5 9 15,8-6 2-15,1-3 10 16,2 0 14-16,3 0-2 16,2 0-13-16,0 0 1 15,0 0-1-15,0 0-11 0,0 0-6 16,0 0-1-16,0 0-2 15,6 0-1 1,7 0 0-16,10 0 6 16,1-5-3-16,3-4-3 0,4 1 1 15,-5 1-2-15,-1 7-21 16,0 0-56-16,-6 0-63 15,-3 14-95-15</inkml:trace>
  <inkml:trace contextRef="#ctx0" brushRef="#br0" timeOffset="3291.6058">4576 10293 105 0,'0'1'221'0,"0"2"-188"15,0-1 0-15,0 0 66 16,0 0-80-16,0 1-18 0,-8 15-24 15,-19 13-121-15</inkml:trace>
  <inkml:trace contextRef="#ctx0" brushRef="#br0" timeOffset="5584.8098">1605 11711 283 0,'0'-3'7'0,"0"0"15"15,0-1 30 1,0 2-6-16,-3-1-13 16,3 0-14-16,0 0-6 0,0 3 2 15,0 0-1-15,0 0-3 16,0 0-3-16,-2 0-1 15,-3 0 0-15,-8 0-5 16,-6 15-3-16,-7 19 0 16,-3 5 0-16,0 6 0 15,1 3 0-15,0-9 0 16,6-8 2-16,7-6-5 15,5-12-1-15,7-8-6 16,3-5-6-16,0 0-18 16,0 0-25-16,0 0-29 15,0-4-49-15,-2-14-37 16</inkml:trace>
  <inkml:trace contextRef="#ctx0" brushRef="#br0" timeOffset="5881.2103">1433 11872 159 0,'0'0'13'0,"0"3"-13"16,0 6 5-16,0 5 22 16,4 9 0-16,1 7 3 15,2 6-15-15,0 2 18 16,0 3-11-16,-2-2-13 15,4-1-4-15,-4 1-4 0,0-6 1 16,2-5-2-16,-2 0 1 16,-2-8-1-16,2-6-3 15,-3-3-13-15,-2-7-12 16,0-4-20-16,3 0-11 15,-2 0 4-15,-1-8-14 16</inkml:trace>
  <inkml:trace contextRef="#ctx0" brushRef="#br0" timeOffset="6099.6107">1640 11921 118 0,'0'0'57'15,"3"0"-47"-15,-3 0 17 16,0 0 11-1,0 0-24-15,1 0-13 16,5 22-2-16,2 15 4 16,1 15 2-16,0 2-1 0,3 0-2 15,-2-7-2-15,4-11 2 16,-5-9-4-16,2-13-25 15,0-12-33-15,-4-2-25 16,-6-12-16-16</inkml:trace>
  <inkml:trace contextRef="#ctx0" brushRef="#br0" timeOffset="6474.0114">1743 11775 64 0,'3'-4'15'15,"5"-4"-14"-15,3-4 42 16,3 1 0-16,2-1-10 16,1 2-9-16,1 2-3 15,5 3-1-15,-1 1 1 16,2 4-2-16,1 0-12 15,-5 0 2-15,1 0-3 16,0 7-1-16,-1 8-2 16,0 6 2-16,-2 3-4 15,-5 0 0-15,-5 1 2 16,1-2 0-16,-4 2 2 0,-3-5 0 15,-2 5 1-15,0 0-2 16,0 2 0-16,-7 0-2 16,-3 0 0-16,-8 0-5 15,1 2-4-15,0-3-12 16,-4-1-25-16,3-5-44 15,-7-5-20-15</inkml:trace>
  <inkml:trace contextRef="#ctx0" brushRef="#br0" timeOffset="6723.6118">1741 12030 104 0,'0'0'91'16,"0"0"-83"-16,0 0-1 15,0 0 23-15,2-5-10 16,13-4-16-16,8-6 6 16,3-3 7-16,3-3-7 15,3-4-6-15,1 1-3 16,-2 0 1-16,-5 10-22 15,-10 10-58-15,-13 4-49 16</inkml:trace>
  <inkml:trace contextRef="#ctx0" brushRef="#br0" timeOffset="6926.4121">1791 12194 85 0,'-3'0'28'16,"3"0"-9"-16,0 0 27 15,0 0 3-15,1 0-29 16,9 0-12-16,6-5 12 15,2-5 4-15,2 0-8 16,0-4-7-16,2-3-5 16,-2 2-2-16,-3 6-20 15,-6 4-71-15,-11 5-65 0</inkml:trace>
  <inkml:trace contextRef="#ctx0" brushRef="#br0" timeOffset="7191.6126">1712 12546 228 0,'0'0'66'0,"0"0"-65"16,0 0 2-16,1 0 38 15,13-2 3-15,5-12-9 16,3-1-23-16,5 4-7 15,4 1-1-15,7 0-2 16,6 1 0-16,5-3-1 16,2-3 0-16,-1 1 2 15,-1-3-2-15,-6 3-6 16,-9 1-7-16,-10 6-16 0,-8 2-11 15,-12 5-28-15,-4 0-76 16</inkml:trace>
  <inkml:trace contextRef="#ctx0" brushRef="#br0" timeOffset="8190.0144">2571 11852 111 0,'6'17'35'0,"3"3"-34"16,2 9 4-16,-3 7 20 15,-1 1 26-15,-3 2-17 16,2 0-21-16,-2-3-6 16,-1-7-2-16,-1-8-3 15,-2-7 0-15,0-6-1 0,0-1 1 16,0-2-2-16,0-3 3 15,0-2-2-15,0 3 3 16,0-3-3-16,0 0 2 16,0 0 0-16,0 0 1 15,0 0 5-15,0 0 10 16,0-15-12-16,1-7-9 15,6-7 1-15,3-2 0 16,0-7-2-16,0 5 3 16,2 4 0-16,-1-2 0 15,7 2 1-15,0-2-1 16,-3 0 2-16,1 6-2 15,-2 4 2-15,1 3 1 0,-2 4 1 16,1 2 3-16,0 0 1 16,-2 7-5-16,-3-2-2 15,-3 2 2-15,-2 5-2 16,2 0-1-16,-1 0 2 15,1 0 3-15,1 15-2 16,0 8 2-16,2 6 0 16,0 6 2-16,-3 1-1 15,1 0 2-15,-4 2-2 16,0-3 0-16,1-3-5 15,-3-6 0-15,2-4 0 16,-3-4-1-16,2-4 2 0,-2-1-1 16,0-3-7-16,0-5-13 15,0 0-11-15,0-3-16 16,0-2-12-16,0 0-29 15,0-4-46-15</inkml:trace>
  <inkml:trace contextRef="#ctx0" brushRef="#br0" timeOffset="8533.215">3240 11701 265 0,'0'0'18'0,"2"0"-19"16,2 0 14-16,0 0 26 16,9 0-23-16,1 0 3 15,8 0 3-15,-1 0-8 16,-1 0-3-16,-3 0-7 0,1 0-2 15,-7 0-5 1,1 0-32-16,-4 0-29 16,-8 0-58-16,0 0-54 15</inkml:trace>
  <inkml:trace contextRef="#ctx0" brushRef="#br0" timeOffset="8767.2154">3226 11906 254 0,'-1'0'38'16,"1"0"-39"-16,0 0 21 16,0 0 28-16,0 0-31 15,8 0-16-15,9 0 0 16,6 0 1-16,2 0 2 0,-1 0-2 15,3-8 0-15,4-3-9 16,4-1-36-16,1-5-57 16,2-1-87-16</inkml:trace>
  <inkml:trace contextRef="#ctx0" brushRef="#br0" timeOffset="9422.4165">3775 11459 289 0,'0'2'35'0,"0"-2"-35"15,0 2 20-15,9 3 7 16,3 2-12-16,7 1 10 16,2 3-9-16,-6-1-12 0,1 0-3 15,-2 2 2-15,-4 4-2 16,-7 0-15-16,-3-2-17 15,0 6-6 1,-20 0 5-16,3-2 5 0,-3-1 14 16,5-7 12-16,3-3 1 15,3-4 1-15,2-2 11 16,5-1 10-16,2 0-3 15,0 2-9-15,0-2-9 16,0 0-1-16,0 2-2 16,7-1-1-16,7 6 1 15,0-1 2-15,-2 4 1 0,0-5-2 16,4 4 1-1,-1 0 1-15,-1 2-2 16,-2 2 1-16,-7-1 1 16,-1 1-1-16,-4 1 0 15,0 2 1-15,0 9 0 0,-12-2-1 16,-2 2-1-16,-3-5 2 15,0-3-1-15,4-4 2 16,-2-8-2-16,4-2 0 16,-1-3 0-16,4 0-3 15,-1-4-23-15,4-11-60 16,-1-4-30-16</inkml:trace>
  <inkml:trace contextRef="#ctx0" brushRef="#br0" timeOffset="9843.6173">4174 11568 153 0,'0'0'116'0,"0"0"-115"16,0 0-3-16,0 9 3 16,0 11 13-16,0 5 9 15,10 0-18-15,0-2-4 16,3-4 5-16,3 0-1 15,4-8-2-15,0 0 1 16,1-7 5-16,-2-4-3 0,-2 0 1 16,1-4 2-16,-2-16-3 15,-7-10 2-15,-2-3-3 16,-6-2 11-16,-1 0 1 15,0 4 8-15,-11 2-8 16,-8 6-6-16,-4 7-1 16,-1 9-5-16,-3 7-6 15,-1 0-2-15,6 4-4 16,-1 13-5-16,3 5-11 15,-1 7-18-15,3 3-31 16,3 3-62-16</inkml:trace>
  <inkml:trace contextRef="#ctx0" brushRef="#br0" timeOffset="10608.0186">2288 13273 198 0,'-11'0'43'0,"8"0"-29"0,3 0 36 16,0 0 18-16,0 0-31 16,0 0-20-16,0 0-15 15,0 0-1-15,7 0 4 16,8 0 6-16,8-2 21 15,4-9-10 1,4-3-13-16,4-1-4 0,-2 1-2 16,-2-1 0-16,-6 3-2 15,-5 0-4-15,-9 3-20 16,-4 7-45-16,-7 2-37 15,0 0-70-15</inkml:trace>
  <inkml:trace contextRef="#ctx0" brushRef="#br0" timeOffset="10857.6191">2269 13436 184 0,'-2'0'39'0,"2"0"-22"0,0 0 32 15,0 0 9-15,0 0-35 16,0 0-20-16,4 0-6 15,13 0 3-15,2-3 7 16,5-2 5-16,0-2-5 16,2 2-6-16,3-4 2 15,0 1-3-15,-1-2-3 16,-2-3-24-16,-7-1-41 0,-10-2-53 15,-7-1-40 1</inkml:trace>
  <inkml:trace contextRef="#ctx0" brushRef="#br0" timeOffset="11200.8197">2419 13104 190 0,'0'0'25'0,"0"0"-33"15,2 0 4-15,16 0 5 16,5 0 10-16,6 0-1 16,3 0 10-16,-2 0 9 15,0 0-4-15,1 0-1 16,-7 0-12-16,-5 7-3 0,-3 1-6 15,-10 3-2-15,-2 1 0 16,-3 7-1-16,-1 6 4 16,0 11 3-16,-11 6-4 15,-10 6-1-15,-3-1 0 16,1-2-1-16,2-6 0 15,5-6 1-15,3-9-2 16,4-5 0-16,4-6-6 16,3-8-32-16,2-5-64 15,0 0-65-15</inkml:trace>
  <inkml:trace contextRef="#ctx0" brushRef="#br0" timeOffset="11856.0208">2990 13059 101 0,'0'0'38'15,"0"0"-12"1,0 0 29-16,1 0 0 0,6 4-35 16,2 20-14-16,4 8 26 15,-4 10-5-15,2 2-12 16,-1-1-3-16,-3-6-3 15,-4-4-3-15,0-5-5 16,-3-6 0-16,0-6 0 16,0-8 4-16,0-3-4 15,0-3-1-15,0-2 1 16,0 0 5-16,0-8-2 0,0-17-9 15,-3-4-2 1,3-7 2-16,0-2 2 16,5 0-5-16,11-1-1 15,5 3 3-15,2 2 4 0,1-2 0 16,-3 7 0-16,-2 4 2 15,-3 7-1-15,-2 10 1 16,-1 1 1-16,-3 7-1 16,0 0 3-16,0 0 0 15,-1 12 2-15,0 15-1 16,-2 6 1-16,0 5 3 15,-2-6-5-15,0 0 0 16,0-6-1-16,-2 0-1 16,3-8 0-16,-2 1 0 15,-3-7-1-15,1-3-1 16,-1-3-13-16,-1-4-24 0,2-2-44 15,-2 0-51-15</inkml:trace>
  <inkml:trace contextRef="#ctx0" brushRef="#br0" timeOffset="12308.4216">3737 12873 228 0,'0'0'40'0,"0"0"-24"16,0 0 34-16,0 0 0 15,2 0-33-15,3 0-16 16,4 0-2-16,9 0 3 16,10 0 21-16,7-7 0 15,3-2-13-15,0-1 1 0,0-4 2 16,-3 4-9-16,-5 0 1 15,-2 1-2 1,-9 1-5-16,-8 2-11 0,-3 3-15 16,-6 0-14-16,-2-4-11 15,0 2 8-15,-11-4-88 16</inkml:trace>
  <inkml:trace contextRef="#ctx0" brushRef="#br0" timeOffset="12573.6221">3874 12626 76 0,'0'4'151'16,"-6"7"-145"-16,5 3-8 0,-3 11 0 15,1 12 8-15,0 5 6 16,-2 12 3-16,-1 2-7 15,-4 0 13-15,-4 3 0 16,-2-4-10-16,2-5-4 16,-1-7-5-16,1-11-1 15,0-3 0-15,1-10-2 16,0-4-16-16,3-5-32 15,2-10-35-15,6 0-60 0</inkml:trace>
  <inkml:trace contextRef="#ctx0" brushRef="#br0" timeOffset="12823.2225">3908 12929 184 0,'0'0'8'0,"4"0"-9"15,2 0 4-15,10 14 31 16,6 7 16-16,5 6-9 16,2 2-25-16,0 0 8 15,-2 0-6-15,1-3-11 16,0-2-5-16,-6-5-1 15,-3-2 0-15,-4-10 0 0,-8-4-10 16,-3-3-29-16,-1 0-40 16,-3-13-11-16</inkml:trace>
  <inkml:trace contextRef="#ctx0" brushRef="#br0" timeOffset="13182.0231">4417 12446 33 0,'7'0'174'16,"-2"0"-167"-16,5 0 7 0,6 14 38 15,-1 12-6-15,5 6-20 16,2 4-7-16,0 10-11 15,0-1-1-15,-10 7 0 16,-1-1-4-16,-6 7 0 16,-5 0-2-16,0 0-1 15,-10 0-3-15,-16-1-7 16,-5-4-14-16,-6-8-34 0,-11-9-49 15,-5-14-61 1</inkml:trace>
  <inkml:trace contextRef="#ctx0" brushRef="#br0" timeOffset="14086.8247">2226 12997 16 0,'-8'0'33'0,"3"0"-5"15,-3 0 9-15,-2 0-6 16,3 0-6-16,-4 0-12 15,4 0 0-15,-3 0 1 16,-2 11-6-16,0 3 2 16,1 5-1-16,-2 3 3 15,3 4 0-15,0 6 1 16,4 8 3-16,2 6 3 0,3 3-4 15,1 3-2 1,0-2 2-16,0-1-3 16,10-1-3-16,6-9-5 0,4 1-2 15,-3-8 0-15,6-2 0 16,-1-5-1-16,2-3-1 15,3-1 0-15,-2-6-1 16,1 1-5-16,-3-6-16 16,-5-3-31-16,-5 2-57 15,-13-4-45-15</inkml:trace>
  <inkml:trace contextRef="#ctx0" brushRef="#br0" timeOffset="14991.6263">1356 14730 198 0,'-6'0'85'0,"5"0"-73"15,1 0 28-15,0 0 18 16,0 0-20-16,0 0-26 16,0 0-11-16,8 0 1 15,11 0 8-15,3-4 11 16,9-2-8-16,0-1-5 15,0 2-4-15,3-6-1 16,-1 1 1-16,1-2-1 16,-6 1-2-16,-4 1 0 15,-5 1-1-15,-8 3-13 16,-7 0-13-16,-1 2-22 0,-3 2-15 15,0 2-4-15,-13 0-96 16</inkml:trace>
  <inkml:trace contextRef="#ctx0" brushRef="#br0" timeOffset="15256.8268">1347 14886 86 0,'-7'1'97'15,"6"-1"-77"-15,1 0 21 16,0 0 12-16,0 0-10 15,0 0-34-15,11 0-8 16,9 0 17-16,5 0 26 0,5-1-16 16,1-8-12-16,2 2-5 15,1 0-3-15,-2-1-5 16,1-3-2-16,-6-1 1 15,-6-3-9-15,-7 3-35 16,-4 0-20-16,-7 2-38 16,-3-9-31-16</inkml:trace>
  <inkml:trace contextRef="#ctx0" brushRef="#br0" timeOffset="15615.6274">1534 14380 255 0,'0'3'22'16,"0"-2"-34"-16,15 6 8 15,13 3 7-15,5 5 9 16,4-3 0-16,2 0 2 15,1-1 6-15,-3-3-7 16,-3 2-1-16,-1-1-4 16,-9-1-3-16,-8 1-2 15,-5-4-3-15,-6 2 0 0,-5 3 0 16,0 5 1-16,0 6 4 15,0 12-1 1,-13 8 2-16,-3 11 4 16,-5 3-3-16,1 1-1 15,3-2-1-15,3-8-3 16,3-11 0-16,7-8-1 0,1-10-1 15,3-11-16-15,0-6-58 16,0 0-102-16</inkml:trace>
  <inkml:trace contextRef="#ctx0" brushRef="#br0" timeOffset="16567.2291">2636 14351 172 0,'0'0'61'16,"0"0"-56"-16,0 0 7 15,0 0 26-15,8 0-17 16,10 0-10-16,10 0 21 16,2 0-8-16,2-8-4 0,4-6 7 15,-1 1-16-15,2-2-5 16,-2 3 0-16,-8 4-3 15,-5 2 1 1,-10 1-2-16,-1 5-2 16,-5 0 1-16,-1 0 0 0,-2 0-1 15,-1 0 1-15,0 0-2 16,-2 14 2-16,0 9 0 15,0 5 4-15,-9 13-3 16,-15 8-1-16,-6 9-1 16,-8 0 0-16,0 8 0 15,-3-2-1-15,1-5 1 16,1-1 0-16,2-10 0 0,5-9 0 15,6-7 1 1,7-10-1-16,7-10 0 16,5-6 1-16,5-3 4 0,2-3-3 15,0 0-1-15,0 0 1 16,0 0 3-16,0 0-4 15,0 0-1-15,0 0 0 16,2 0 0-16,6 0-1 16,3 0-2-16,5 0 3 15,5 0-1-15,4 0 2 16,8 0-1-16,-3 6-1 15,7-4 2-15,-4-1 0 16,-2-1-1-16,-3 0 2 16,-3 0-1-16,-5 0-4 15,-5 0-4-15,-3 0-7 16,-5-3 2-16,-2-3-1 0,1-3 1 15,-3 4-1-15,-2-2-4 16,-1-6-13-16,0 1-17 16,0-5-71-16</inkml:trace>
  <inkml:trace contextRef="#ctx0" brushRef="#br0" timeOffset="16848.0294">2667 14637 155 0,'0'0'69'16,"0"2"-64"-16,0-2-3 15,0 0 18-15,0 4-3 16,3 3-14-16,13-1 8 15,2 2 15-15,3-1-7 16,-1-2 1-16,5 2-4 16,2-3-9-16,0 0-4 15,2 0 0-15,1-2-3 16,-8-2-24-16,1 0-59 15,-9 0-75-15</inkml:trace>
  <inkml:trace contextRef="#ctx0" brushRef="#br0" timeOffset="17253.63">3511 14096 298 0,'0'0'59'0,"0"0"-56"16,0 0 8-16,0 0 53 15,0 0-32-15,0 0-21 0,0 0-6 16,0 9-2-16,-10 18 1 15,-11 12-2-15,-6 15-2 16,0 5 1-16,0 4-1 16,-1-2 2-16,1-3-1 15,1-7-2-15,3-3 1 16,2-12-4-16,3-7-7 15,6-7-26-15,0-8-27 16,5-9-39-16,-2-5-64 16</inkml:trace>
  <inkml:trace contextRef="#ctx0" brushRef="#br0" timeOffset="17534.4308">3526 14076 203 0,'7'0'86'0,"4"0"-87"16,7 0 4-16,5 6 38 16,5 5-5-16,3 1-1 15,6 3-11-15,-5 2-11 16,-1-3-6-16,-1 1-4 15,-8-6 1-15,-5-1-3 16,-3-1 0-16,-9-2-8 0,-1 0-11 16,-4-3-12-16,0 0-8 15,0 1-26-15,0 4-43 16,-11 0-3-16</inkml:trace>
  <inkml:trace contextRef="#ctx0" brushRef="#br0" timeOffset="17971.2314">3408 14586 207 0,'0'0'44'0,"0"0"-41"15,0 0 7-15,0 0 39 16,0 0-29-16,11 0-13 15,0 0 6 1,6-4 19-16,4-11-7 0,3 2-13 16,4-3-5-16,4-1-2 15,5 1-2-15,-1 1-1 16,0 1 0-16,-5 6-2 15,-3 1 0-15,-5 5 0 16,-5 2 0-16,-2 0-1 16,-1 0 1-16,-1 2-1 15,-2 15 1-15,-1 5-1 0,-6 10 1 16,-2 3 0-16,-3 6 1 15,0 5 1 1,-5 0 1-16,-12-1 0 16,0-4-2-16,1-5 3 15,2-12-3-15,2-7 3 0,-1-10-2 16,-1-4-3-16,-3-3-4 15,-1 0-18-15,1-12-26 16,0-20-16-16,1-4-37 16,2-6-29-16</inkml:trace>
  <inkml:trace contextRef="#ctx0" brushRef="#br0" timeOffset="18142.8318">3612 14569 105 0,'1'0'84'16,"-1"0"-42"-16,0 0 18 15,0 0-2-15,0 0-29 16,-1 13-20-16,-9 12-5 0,-1 7 1 15,-3 5-2-15,0 3-1 16,0-2-1-16,5-6-9 16,2-6-21-16,6-11-65 15,-2-10-107-15</inkml:trace>
  <inkml:trace contextRef="#ctx0" brushRef="#br0" timeOffset="18548.4326">4191 14123 162 0,'0'2'141'16,"0"-2"-131"-16,0 0-4 16,0 0 32-16,14 0-8 15,8 0-1-15,7-5 4 0,1-7-4 16,2 5-15-16,-4-3-3 15,0-1-7 1,-3-2-2-16,-7 5 1 0,-6 2-4 16,-6 4-17-16,-6 2-25 15,0 0-35-15,0 0-27 16,-13 0-53-16</inkml:trace>
  <inkml:trace contextRef="#ctx0" brushRef="#br0" timeOffset="18798.033">4149 14362 240 0,'-6'25'3'0,"4"6"-3"15,2 5 37-15,0 5 6 16,0 5-25-16,0 4-10 15,5 4 6-15,4-2-7 16,-1-2-5-16,-1-7-2 16,-2-7 1-16,-3-7-1 15,1-11-20-15,-3-5-20 16,0-5-26-16,0-8 0 15,0 0 12-15,-8-11-73 16</inkml:trace>
  <inkml:trace contextRef="#ctx0" brushRef="#br0" timeOffset="19344.034">4112 14451 127 0,'5'-9'45'0,"-2"4"-42"15,6-4 5-15,3 3 21 16,4 0 2-16,2-1-7 15,3 1-6-15,1 0-8 16,3-2 0-16,-1-1 3 16,2 1-4-16,-2-2-2 15,0 2-2-15,-3-3 1 16,-2 5-1-16,-4 2-2 15,-3 1-1-15,-2 2 2 0,-1 1-2 16,-4 0 0-16,-1 0 0 16,-1 0 2-16,-1 0 0 15,-1 0 1-15,-1 0 0 16,3 0 0-16,-2 0 1 15,0 0 0-15,1 1-1 16,1 12 0-16,-2 3 1 16,1 8 0-16,0 2 1 15,0 5 1-15,-1 9-1 16,-1 1-4-16,2 3 2 15,-1 5-3-15,-1 5 0 16,2-2 2-16,0 2-2 16,0-4-1-16,1-7 1 0,0-8-1 15,-3-4-1-15,1-12 1 16,-1-6 0-16,0-12 0 15,0-1 3 1,0 0-4-16,0 0-6 0,0 0-1 16,-16-22-10-16,-5-10-26 15,-7-3 2-15,-2-6-14 16,-2-5-41-16,3-3 2 15,-2 1 5-15</inkml:trace>
  <inkml:trace contextRef="#ctx0" brushRef="#br0" timeOffset="19593.6344">4198 14262 127 0,'0'0'43'0,"0"-2"-15"0,0 2 9 15,0 0-7-15,0 0-13 16,0 0-10-16,0 0-4 15,0 7 0-15,0 15 1 16,0 11 8-16,5 4-4 16,2 3-1-16,0 1-3 15,-2-1-1-15,-2-5-2 16,0-7 0-16,0-6-9 15,-3-5-27-15,0-8-49 16,0-9-25-16</inkml:trace>
  <inkml:trace contextRef="#ctx0" brushRef="#br0" timeOffset="20030.4352">4268 14207 111 0,'0'0'134'15,"0"0"-129"-15,4 2-7 16,0 15 8-16,0 15 31 16,2 10-9-16,-3 9-15 15,-3 1-4-15,0-1-3 16,0 0-5-16,0-8 0 15,0-5 0-15,-5-8-1 16,-7-7-6-16,-2-4-8 16,-3-6 1-16,3-8 1 0,0-5 5 15,3 0 3-15,1 0 0 16,5-5 4-16,5 2 4 15,0-1 12-15,0 4-3 16,0 0-5-16,0-2 0 16,0 2-5-16,0 0-1 15,0-3-1-15,9 0 6 16,5-1 16-16,3-3-2 15,4-1-5-15,1 0-6 16,-1-3-5-16,-1 3-3 16,0-1-1-16,-5 2-20 15,-2 2-40-15,-7 5-56 0,-6 0-77 16</inkml:trace>
  <inkml:trace contextRef="#ctx0" brushRef="#br0" timeOffset="20233.2355">4234 14800 96 0,'0'3'155'16,"0"-3"-142"-16,0 0-13 16,0 0 31-16,0 0 4 15,4 0-23-15,11 0 0 16,2 0 9-16,0-10-11 0,0 0-4 15,3-9-3 1,-3-8-16-16,1-6-59 16,-7-3-142-16</inkml:trace>
  <inkml:trace contextRef="#ctx0" brushRef="#br0" timeOffset="20732.4364">4654 14029 141 0,'5'-3'148'16,"-5"3"-146"-16,7 0 12 15,1 0 40-15,4 0-21 16,1 0-16-16,0 0-8 15,-3 12-7-15,-6 5-1 16,-4 7-1-16,0 5-9 16,0 5-9-16,-15 4-15 15,-7 3 3-15,2-4 5 16,1-8 16-16,4-2 7 15,2-11 1-15,5-5 4 16,1-5 12-16,7-6 12 0,-2 0-2 16,2 0-5-16,0 0-8 15,0 0-5-15,0 0-1 16,0 0-4-16,2 0-2 15,3 0-3-15,4 0 2 16,2-2 1-16,3-10 0 16,3-3 2-16,1-3-7 15,-5-1-30-15,0 3-56 16,-8-1-102-16</inkml:trace>
  <inkml:trace contextRef="#ctx0" brushRef="#br0" timeOffset="21247.2373">4621 14405 248 0,'-7'4'19'0,"1"7"-22"15,5 3 4-15,-1 13 11 16,-2 7-2-16,1 5-2 15,-1 2 2-15,0-2 13 16,1 1-2-16,2-3-5 16,1-6-10-16,0-4-1 15,0-5 2-15,0-3-5 0,0-4-2 16,0-1 0-16,1 1 1 15,10-1-1 1,1 1-1-16,2 1 2 16,3 1-1-16,-3-1 1 15,5-3-1-15,-2-2 0 0,0-6 0 16,3-2 4-16,1-3 9 15,5 0 6-15,1-8 4 16,4-13-3-16,-2-4 3 16,0-2-9-16,-1-4-2 15,-5-4-2-15,-1 4 4 16,-3-2-11-16,-3 5 3 15,-3 3-2-15,-6 9 5 16,0 4-2-16,-4 3 3 16,0 5 1-16,-3-2 0 15,0 3-1-15,0 0-5 16,0-4-2-16,0 0-1 0,-3-6-5 15,-7 0-16-15,2-2-14 16,-6-3-11-16,-5 4-19 16,-2-5-32-16,-7-2-103 15</inkml:trace>
  <inkml:trace contextRef="#ctx0" brushRef="#br0" timeOffset="23306.4409">1142 16542 137 0,'-2'-2'101'0,"-5"2"-56"16,7 0-25-16,0 0 12 16,0 0 13-16,0 0-33 15,0 0-12-15,0 0-4 0,9 0 4 16,10 11 5-16,10 16 19 15,4 7 4 1,5 6 3-16,0-1-16 0,0 1 1 16,-2-3-10-16,-1 1-4 15,-1-9 0-15,-6-3-3 16,-6-6 1-16,-2-6 4 15,-10 2-4-15,-2-10-5 16,-6-2-10-16,-2-1-15 16,0-3-11-16,0 0-10 15,0 0-11-15,0 0-29 0,0 0 16 16,0-17-63-1</inkml:trace>
  <inkml:trace contextRef="#ctx0" brushRef="#br0" timeOffset="23649.6414">1565 16445 168 0,'0'0'46'15,"0"0"-26"-15,0 0 22 16,-4 0 19-16,-10 10-45 15,4 11-14-15,-4 2 2 16,-1 3 5-16,-2 5 7 16,-6 3-4-16,-6 0-4 15,-4 8-3-15,-2 6 3 16,-3 1-5-16,2 8-2 15,3-6-2-15,3 2 3 0,5-7-3 16,5-8 1-16,8-9 0 16,2-10 0-16,4-7-5 15,2-6-9-15,3-6-10 16,1 0-5-16,-4-2-4 15,-1-22-38-15,-2-12-37 16,0-7-18-16</inkml:trace>
  <inkml:trace contextRef="#ctx0" brushRef="#br0" timeOffset="24008.4422">1125 16269 188 0,'0'-3'67'0,"1"3"-39"15,4 0-12-15,-3-1 55 16,4 1-44-16,4 0-22 16,5-2 4-16,11 2 28 15,3-2-6-15,6-5-10 0,5 2-4 16,-4-4-1-16,4-6-9 15,-8 1-5 1,2-1 1-16,-9 3-3 0,-8 7-14 16,-1 5-36-16,-8 0-44 15,2 15-66-15,-4 11 28 16</inkml:trace>
  <inkml:trace contextRef="#ctx0" brushRef="#br0" timeOffset="24538.8431">1940 16523 152 0,'-1'0'62'16,"1"0"-34"-16,0 0-5 15,0 0 30-15,0 0-24 16,7 0-26-16,11 0 2 15,4-8 26-15,5 1 8 16,4-2-20-16,6-1 4 16,-1 0-6-16,2-4-3 15,0 4-4-15,-3 0-5 16,-6-1-3-16,-3 3-2 15,-8 1 2-15,-4 0-3 16,-7 4-16-16,-5 1-20 0,-2 2-26 16,0-2-21-16,0 1-26 15,-10-3-35-15</inkml:trace>
  <inkml:trace contextRef="#ctx0" brushRef="#br0" timeOffset="24772.8435">2144 16279 158 0,'-7'23'7'0,"4"10"-7"0,3 7 33 15,0 7 24-15,0 3-31 16,0 8-12-16,7-2-1 15,2-5-1-15,-7-1-4 16,-1-4-5-16,-1-5-3 16,0-2-9-16,0-8-44 15,-12-6-57-15</inkml:trace>
  <inkml:trace contextRef="#ctx0" brushRef="#br0" timeOffset="25069.244">1934 16962 173 0,'0'0'51'15,"0"0"-40"-15,0 0 25 16,0 0 19-16,0 0-48 15,2 0-7-15,15 0 4 16,7 0 24-16,5-1-4 16,11-6-4-16,3 1-3 15,2-2-5-15,0-1-6 16,-4 2-3-16,-1 0-1 15,-6-3-1-15,-1-2-5 16,-2-7-26-16,-5 0-39 16,-2-3-76-16,-1-5-54 15</inkml:trace>
  <inkml:trace contextRef="#ctx0" brushRef="#br0" timeOffset="25927.2455">2689 16088 33 0,'2'0'185'16,"-1"0"-148"-16,11 0-37 15,5 0 1-15,1 0 30 16,10 0-16-16,3-1 1 15,2-3 1-15,5 1 1 16,0 1-1-16,-1-1-4 16,-3-2-5-16,-5 5 6 0,-4 0-10 15,-3 0-4-15,-6 0 0 16,-9 0 1-16,-3 0-1 15,-4 0 0-15,0 0 1 16,0 0 0 0,0 0 3-16,0 3-7 0,0 12 6 15,-8 13-1-15,-6 11-1 16,-5 11 1-16,-5 6-3 15,-1 3 2-15,-3 6 0 16,-2 1 0-16,2-2-1 16,-1-4 2-16,3-8 4 15,2-9 1-15,5-11 3 16,5-10-3-16,2-7 0 0,1-6-3 15,1-6-1 1,2-1 2-16,1-2-3 16,1 0 0-16,2 0-2 0,1 0 0 15,2 0 0-15,-1 0 1 16,2 0 0-16,0 0-1 15,0 0 0-15,0 0-1 16,0 0-2-16,0 0-3 16,7 0 1-16,6 0 0 15,8 0 3-15,6 7 2 16,7 3 1-16,6 2 4 15,1 0-2-15,0 3 0 16,0-2 0-16,-9-3-1 16,-1 2-2-16,-7-2 1 15,-8-5-1-15,-5-1-2 16,-7-1-10-16,-4-3-4 0,0 0-5 15,0 0-3-15,0-17-8 16,-11-10-40-16,-13-6-86 16</inkml:trace>
  <inkml:trace contextRef="#ctx0" brushRef="#br0" timeOffset="26176.846">2731 16376 165 0,'0'0'70'16,"0"0"-52"-16,0 0-16 0,0 0 41 16,5 0-11-16,11 0-8 15,5 0 7-15,7 0 3 16,2 0-10-16,5 0-14 15,-2 0-6-15,-4 5-2 16,-4 4-1-16,-2-4-22 16,-4 4-64-16,-7-4-90 15</inkml:trace>
  <inkml:trace contextRef="#ctx0" brushRef="#br0" timeOffset="26473.2465">3386 16467 235 0,'0'0'167'16,"0"7"-151"-16,0-7-16 15,0 0 77-15,0 2-47 0,0-2-30 16,0 0-1-16,0 0-2 15,2 0-17 1,4 0-37-16,-2 0-41 16,-4-6-92-16</inkml:trace>
  <inkml:trace contextRef="#ctx0" brushRef="#br0" timeOffset="27284.4479">3823 16329 44 0,'-1'0'128'16,"1"0"-93"-16,0 0-2 15,0 0 30-15,0 0-6 16,0 0-24-16,0 0-6 16,0 0-4-16,0 0-2 15,0 0-1-15,0 0-9 16,0 0-4-16,0 0-4 15,1 0 0-15,12 0-3 16,9 0 2-16,7 0 6 16,6-6 4-16,4-2-7 0,4-1-2 15,2-3-3-15,12-1 3 16,6-5 1-16,2-3 7 15,8-1-6 1,-6-7-5-16,-2 5 3 0,-1 0-2 16,-1 2 1-16,-1 3-2 15,-6 2 1-15,-1 2-1 16,-7 3 0-16,-6 3 1 15,-9 4-2-15,-11-1 1 16,-2 5 0-16,-6-1 1 16,-7-1-1-16,-3 3-1 15,-4-1 0-15,0 1-1 16,0-2-1-16,0 2 2 0,0 0-4 15,0 0 0 1,0-7-2-16,0 1-9 16,-3-2-20-16,-8-2-9 15,1 3-17-15,-4 2-51 0,-4 0-60 16</inkml:trace>
  <inkml:trace contextRef="#ctx0" brushRef="#br0" timeOffset="28392.0499">4324 15645 118 0,'2'0'23'15,"6"0"-20"-15,2 0 44 16,5 0 17-16,3 9-22 0,-2 7-16 15,2 9 1 1,0 0-14-16,-5 6-3 16,-2-2 5-16,-5 0-4 0,-5-2-7 15,-1-1 0-15,0-2 2 16,-1-2 3-16,-16-3-5 15,-1-2-4-15,-1-3-5 16,-2-6 0-16,-1-5-2 16,1-3 1-16,0 0 4 15,-1 0-2-15,-3-15 1 16,1-6-2-16,2-8 3 15,0-8 0-15,1 3 0 16,6-2 0-16,3 7 1 16,8 8 1-16,4 3 3 15,0 4 1-15,0 2-2 16,5 2 2-16,7 3 0 0,2-5 2 15,4 1 2-15,3 2-3 16,6-4-1-16,6-1 6 16,2-1 0-16,3-1-1 15,2 2-1-15,-1-3-1 16,-7 2-4-16,-1 5-3 15,-8 3 0-15,-5 6 1 16,-1 1 0-16,-5 0-1 16,-1 0-4-16,0 0-3 15,0 0-6-15,-5 6-20 16,2 1-16-16,-8 9-45 15,0 0-58-15</inkml:trace>
  <inkml:trace contextRef="#ctx0" brushRef="#br0" timeOffset="29296.8514">4286 16494 105 0,'0'-1'126'0,"0"-1"-76"16,0 0-23-16,0 2 28 0,0 0 5 15,-2 0-34-15,2 0-16 16,0 0-9-16,0 5-1 16,0 31-2-16,0 20 3 15,7 16 2-15,5 9-1 16,-5-4 1-16,0-3 5 15,-1-8 3-15,-4-12-6 16,2-8-1-16,-4-15-2 16,0-10 0-16,0-9 0 15,0-6 2-15,0-2 0 16,0-2-4-16,0-2 0 15,-11 0 0-15,0 0 0 0,-9 0-1 16,1-4 1-16,-1-8 1 16,-1 0-1-16,4-3 0 15,-1 3 0-15,1-3 0 16,4 1 0-16,0-1 1 15,7 2-1-15,-1 1 0 16,2-6-2-16,1-3-8 16,1-4-18-16,1-2-34 15,0 0-75-15,2 0-98 16</inkml:trace>
  <inkml:trace contextRef="#ctx0" brushRef="#br0" timeOffset="29718.0522">4311 16590 217 0,'0'2'86'16,"0"-2"-67"-16,3 0-7 15,-2 0 50-15,4 0-22 0,9 0-36 16,7 0 2-16,8 0 24 15,9 0-8 1,0-6-12-16,5-2-1 16,6-4 2-16,0 0-1 15,-4 0-4-15,-2 0-4 0,-10 0 0 16,-5 2-1-16,-9 3 0 15,-4 2 0-15,-4 3-3 16,-4-3-2-16,-1-2-3 16,-2 1-8-16,-1-3-1 15,2 2-11-15,-4 2-17 16,-1 1-19-16,0 2-34 15,0 2-33-15</inkml:trace>
  <inkml:trace contextRef="#ctx0" brushRef="#br0" timeOffset="30264.0531">4562 16787 169 0,'-2'2'106'0,"2"0"-83"16,0 0-13-16,0 1 23 16,0 12-13-16,-1 11-18 15,-2 10-2-15,-1 12 4 16,-2 1 7-16,-1 0-1 15,4-3-2-15,0-12-1 0,1-7-2 16,0-6-2-16,1-13-1 16,1-6 1-16,0-2 0 15,0 0 3-15,0 0-6 16,0-22-3-16,0-7-1 15,6-7-3-15,5-3 4 16,3 2-3-16,1 1-3 16,1 5 5-16,1 9 1 15,-3 0 3-15,-3 7-1 16,0 1 1-16,-4 7 3 15,0 0 5-15,2 5-4 16,2 2 1-16,0 0 2 16,1 0-2-16,0 6-3 0,-2 9 2 15,-1 6 4-15,-1 8 0 16,-1 3 3-16,0 6-4 15,-3 2 2 1,-1-1 0-16,-1-3-1 0,0 0-3 16,-2-7-2-16,0-5-1 15,0 0 1-15,0-7-2 16,0-5-15-16,0-4-38 15,0-8-64-15,-2 0-150 16</inkml:trace>
  <inkml:trace contextRef="#ctx0" brushRef="#br1" timeOffset="39561.6692">4907 15871 6 0,'0'0'23'0,"0"-4"-15"16,0-1-8-16,0 0 1 15,0 3-1-15,0 2 1 16,0 0 4-16,0-3 1 15,0 3 2-15,0 0 3 16,0 0-5-16,0 0-4 16,0 0-2-16,0 0-2 15,0 0-7-15,0 0-40 16</inkml:trace>
  <inkml:trace contextRef="#ctx0" brushRef="#br1" timeOffset="42198.0741">4935 15766 56 0,'-6'4'18'16,"2"-4"-2"-16,0 2-2 16,1 1 18-16,-1-2-12 15,1 3-11-15,-1 0-3 16,-1 0 0-16,0 3 12 15,-4-1-2-15,1 2-7 16,-4-4-1-16,3 1 13 16,-1 3-6-16,-1-4-9 15,-1 4 0-15,0 2 2 0,-4-1-3 16,1 1-4-16,1 0-1 15,0 1 0-15,1-1 0 16,0 3 1-16,-1-1-1 16,0 1 0-16,2-3 0 15,2-2 3-15,1 3 1 16,1-3 6-16,-4-2-6 15,0 4-3-15,-1-4 2 16,0 2-3-16,-2 1 0 16,2-1 1-16,1 1 0 15,-1-3 0-15,0 0 2 16,1 0-1-16,0-2 0 0,4 1 0 15,-1 0 1-15,2 0-1 16,-5-1 0-16,2 2-2 16,-3-2 2-16,2 1 0 15,-2 1-2-15,-1-2 2 16,3 3-2-16,2-5 6 15,-2 1-1-15,4-1 2 16,1 1-3-16,-4-3-3 16,2 0 3-16,-1 0 1 15,-4 0 1-15,3 0-2 16,-1 0-3-16,-1 0-1 15,0 0 1-15,-1 0-1 0,-3 0 1 16,2 0 0-16,0-5 1 16,3 2-2-1,1-4 0-15,2 2 2 16,0 1-1-16,-3 1 0 0,0-2 3 15,-2 1-4-15,-1 1 0 16,2-2 2-16,0 1-2 16,0 1 2-16,3-2-2 15,-1-2-1-15,-1 2 2 16,3-2 0-16,-3 2 0 15,3 4 0-15,1-5 0 16,0-1 1-16,0 1-1 0,-2 0-1 16,1-2 1-1,-4-1 0-15,1 1-1 16,1-3 0-16,0 3 1 15,3-2 0-15,-2-2-1 16,2-3 0-16,-3 3 0 16,3 2 0-16,2 1 1 0,3-4-1 15,-2 6 0-15,1-5 0 16,1-3 0-16,-1-2-1 15,0-2 1-15,1-4 0 16,2 1-1-16,0-3 1 16,0 0 0-16,0 2-1 15,0 2 1-15,0 5 0 16,0-3-1-16,2 7 1 15,1-5 0-15,2 0-1 16,2-3 0-16,0-1 1 16,3-1-2-16,1-4 2 0,1 6 2 15,-1-1-5-15,0 1 4 16,-1 1-2-16,1 2 1 15,-2 1 0-15,-3 3-1 16,1 3 1-16,-1 1 0 16,0-1 0-16,4 4-1 15,-4-1 1-15,0 4 0 16,2-1-1-16,-3 0 1 15,0 1 0-15,0-1-1 16,2 2 1-16,0 0 0 16,0 1 0-16,5-5-1 15,2 5 1-15,2-3 0 16,-1-1-2-16,0 4 4 0,0-2-2 15,-4 2-2-15,4-2 2 16,2 1 2-16,-2-1-2 16,1 3-2-16,-6-3 4 15,0-1-4-15,-2 4 4 16,3-4-4-16,-2 2 2 15,-1 2 2-15,3 0-2 16,0 0-2-16,-2 0 2 16,2 0 2-16,-1 0-2 15,0 0 0-15,3 2-2 16,2 2 4-16,-5 3-4 15,4 1 4-15,-1-3-2 0,0 4 0 16,-1 1 0-16,2-1 0 16,0 5-2-16,-1-1 4 15,1 0-4 1,0 0 4-16,-4 0-2 0,1-1-2 15,-1 3 2-15,3-2 0 16,-3 1 0-16,0-2 0 16,1-2 0-16,-7 0-1 15,2-3 1-15,-1 1 1 16,0-1-2-16,1 0 1 15,-1 2 0-15,-2 1-2 16,2 0 1-16,-2 5 0 16,1-4 1-16,1 1 0 15,-1-1-1-15,2-3 1 16,-1 2 0-16,1 1-2 15,-1-2 2-15,-3-2 2 16,-1 0-4-16,2 3 2 0,-2 0 0 16,-1 5 0-16,0-4 0 15,0 4 0-15,0-1-1 16,0 2 1-16,0-3 0 15,0 0 0-15,0-5-1 16,0 3 1-16,0-5 0 16,2 2 0-16,-2-2 0 15,1 1 0-15,-1 0 0 16,2-2 0-16,-2 4 0 15,2 1 0-15,1-2-1 16,-3 1 1-16,0-4 0 16,0 0 0-16,2 2 0 0,-2-4-1 15,0 1 2-15,0-4-1 16,0 0 0-16,0 0 0 15,0 0 0-15,0 0 0 16,0 0 0-16,0 0 0 16,0 0 0-16,0 0 1 15,0 2-2-15,0-2 1 16,0 0-2-16,0 0-1 15,0 0 2-15,0 0-1 16,0 0 1-16,0 3 0 16,0-3 1-16,0 0 0 15,0 0 0-15,0 0 0 0,0 0 0 16,0 0 0-16,0 0 0 15,0 0-17-15,0-9-29 16,-2-6-24-16,-3-2-7 16,0-3-4-16</inkml:trace>
  <inkml:trace contextRef="#ctx0" brushRef="#br1" timeOffset="43040.4756">4795 15616 44 0,'-4'0'65'16,"4"0"-42"-16,0 0 11 16,0 0 12-16,0 0-4 15,0 0-26-15,0 0-5 0,0 0 0 16,0 0 3-16,0 0-1 15,0 0-5-15,7 0-4 16,13-5 2-16,3-4 17 16,4-6-11-16,10 2-8 15,2-4-3-15,4-2 2 16,3 2 0-16,1 0 2 15,-2 0-4-15,1-2 1 16,-5 0 1-16,1 0-4 16,-4 5 2-16,-5 1-2 15,-5 3 4-15,-11 4-5 0,-6 2 4 16,-5 0-2-16,-2 1 0 15,-2 2 0-15,-2-2 0 16,0 3 0 0,0 0 0-16,0 0 3 15,0 0-2-15,0 0-1 0,0 0-8 16,0-3-13-16,0-3-13 15,0 1-27-15,-8-2-65 16</inkml:trace>
  <inkml:trace contextRef="#ctx0" brushRef="#br1" timeOffset="43836.077">5059 15325 58 0,'-6'2'34'16,"0"2"-30"-16,-3-1-1 15,3 8 16-15,-4-2 7 16,-1 3-13-16,2 1-10 16,1-3-1-16,-3 2 4 15,1 0 12-15,-3 4-1 16,-1-4-6-16,1 5-2 15,1-3 1-15,-1 1-2 0,3 0-4 16,0-1 4-16,0 0-4 16,-1 4 0-16,3-4 0 15,1 6 2-15,-2-2-2 16,2-6 1-16,0 3 0 15,1-1 5-15,3-5-4 16,-3 1-2-16,4-4 1 16,0-2 0-16,2-2-2 15,0 0-1-15,0-2 2 16,0 0 0-16,0 0 6 15,-2 0-1-15,1 0 3 16,-1 0-4-16,2 0-3 16,0 0-1-16,0 0-2 0,0 0 0 15,0 0-1-15,0 0-1 16,0 0 2-16,0 0-1 15,0 0 0-15,0 0 6 16,0 0 0-16,0 0-1 16,0 0-1-16,0 0-2 15,0 0 1-15,0 0 0 16,0 0-2-16,0 0 0 15,0 0-1-15,0 0-1 16,7 0-1-16,3 0 1 16,7 5-2-16,4-1 4 15,0 0-1-15,2-2 2 16,2 2 4-16,-2-2-4 0,2 1-1 15,-5 0 1-15,-3-3-2 16,-6 0-1-16,-3 2 1 16,-3-2 0-1,-5 0-1-15,0 0 1 0,0 0-1 16,0 0 4-16,0 0-2 15,0 0-4-15,0 0-12 16,0 0-28-16,0 0-44 16,2 0-54-16</inkml:trace>
  <inkml:trace contextRef="#ctx0" brushRef="#br1" timeOffset="44943.6789">6180 15209 166 0,'0'0'32'16,"2"0"-8"-16,-2 0-8 16,2 0 38-16,-2-7-22 15,0-1-11-15,0 0-7 16,0-3 3-16,0 1 7 15,0 3-14-15,0-3 0 16,-4 0-4-16,-4 1-3 16,-7-3-3-16,2 7 0 0,-6-2 1 15,-2 5-2-15,-2 2 1 16,0 0-3-16,4 0 3 15,-2 2-3-15,7 8 3 16,-1 1-1-16,1 1 1 16,-1 1-1-16,3 6-1 15,1 1 2-15,3 3 0 16,2 2-2-16,5-5 2 15,1-2-1-15,0 0-2 16,0-1 2-16,0-1 0 16,13-2 1-16,0-1-1 15,2 2 1-15,4-4 0 0,-4 4 1 16,5 2-1-16,-2 1 0 15,0 1 0-15,1 2 1 16,0 1-1-16,0-1 0 16,-2 2 1-16,-3-2 2 15,-4-4-3-15,-5-5 0 16,-4 0 1-16,2-3-1 15,-3-4 0-15,0 2 2 16,0-6-2-16,0 2 1 16,0-1 0-16,0 4 1 15,-9-3 6-15,-5 7-3 16,-3-4-2-16,-2 2-2 15,-3-3 0-15,1 1 1 0,2-3-1 16,0 2-1-16,4-3-1 16,1-2 2-1,0 0-1-15,2 0 0 16,1 0 0-16,1 0-1 15,3 0 1-15,2 0 0 0,-4-5-2 16,1-6 0-16,1-4 1 16,-2-2-1-16,2 1 1 15,-1-3 0-15,3 5-3 16,-1 1 4-16,1 5-1 15,2-1 1-15,1 2 0 16,0 2 0-16,2 3-2 0,0 2 2 16,-1-2 0-16,1 2 2 15,0 0-2 1,-3 0 0-16,3 0 1 15,0 0-1-15,-1 0 1 16,1 0-2-16,0 0 0 0,-2 0-8 16,-5 0-11-16,-4 0-39 15,-10 9-133-15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7:51:52.9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7959 5970 109 0,'0'0'32'0,"0"0"-26"16,0 0 2-16,0 0 26 15,0 0-3-15,6-3-10 16,9-3-5-16,2 0 4 16,3-3 1-16,-4 1-7 15,0 2 2-15,3 0 6 16,6-3-5-16,1 1-6 15,7-1 8-15,4-5 2 16,4 2-9-16,4-1-5 0,4-1 1 16,-1 0-1-16,2-1-3 15,0-2 4-15,3 5-5 16,2 0 0-16,6 0 1 15,5 3-2-15,-3-4 0 16,3 4 1-16,-5-1-1 16,-9 5-1-16,-7 1-1 15,-10-1 0-15,-7 4 1 16,-3-1-1-16,-5 2 0 15,-6 0 0-15,-5 0 0 16,-2 0 0-16,-4 0 1 16,-3 0-1-16,0 0 0 15,0 0 1-15,0 0-1 0,0 0 1 16,0 0-1-16,1 0-1 15,-1 0 1-15,0 0-1 16,0 0 1-16,0 0-2 16,0 0-1-16,0 0-1 15,0 0-6-15,0 0-2 16,0 0-5-16,0 0-8 15,0 0-5-15,0 0-8 16,-11 3-4-16,-9 16 17 16,-7 5-19-16,-13 5-1 15,-4 3 0-15,-10-1-22 16,-9 5-5-16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7:51:53.4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8446 6092 35 0,'0'0'36'15,"0"0"-8"-15,0 0-16 16,0 0 4-16,0 0 1 16,0 0-14-16,0 0 0 15,0 0 6-15,2 0 13 16,4 0 6-16,5 0 3 15,4 0-6-15,5 0 7 16,4 2-3-16,4-2-11 0,10 0 1 16,5 0-5-1,12 0 3-15,5 0-1 16,4-7-6-16,1-1 0 15,0-1-3-15,-3-1-1 16,-6 3-4-16,-5 0 3 0,-6 2-5 16,-8 0 2-16,-9-2 0 15,-7 3-4-15,-6 3 3 16,-6 1 0-16,-4 0-1 15,-3 0 1-15,-2 0 1 16,0 0 1-16,0 0 0 16,0 0-2-16,0 0 0 15,0 0-1-15,0 0 0 16,0 0-1-16,0 0 1 15,1-3 0-15,-1 3-1 16,2 0 1-16,1 0 0 16,-2 0 0-16,-1-2 0 0,0 2 0 15,0 0 0-15,0 0 1 16,0 0-5-16,0 0-2 15,0-2-4-15,0-4-2 16,0-9-15-16,-6-6-48 16,-14-9-119-16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7:51:59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9611 7025 253 0,'0'3'31'15,"0"-3"-10"-15,0 0-21 16,0 0 12-16,0 0 9 15,10 0 5-15,9 0-11 16,14-9 2-16,5-7 13 16,5-1-13-16,6 1-4 15,-6 3-6-15,3 3-2 16,-3-1 0-16,-5 3-4 15,-4-2 1-15,-4 1-1 16,-6 3 0-16,-6 2-1 16,-10 0-11-16,-7 1-13 15,-1 1-17-15,0 2-16 16,-6 0-28-16,-20 5-92 0</inkml:trace>
  <inkml:trace contextRef="#ctx0" brushRef="#br0" timeOffset="296.4004">9718 7175 16 0,'-2'2'140'15,"-1"-1"-95"-15,3-1-45 16,0 7 1-16,0 7 6 15,0 14 2-15,0 15 8 0,0 25 5 16,0 14 1 0,0 8-6-16,1 8-10 15,1-10-2-15,0-9-5 16,2-18 1-16,-3-16-1 0,3-16 0 15,-3-11 0-15,1-6 0 16,-1-3-7-16,-1-5-24 16,0-4-23-16,0 0 8 15,0-2-6-15</inkml:trace>
  <inkml:trace contextRef="#ctx0" brushRef="#br0" timeOffset="936.0017">9768 7190 160 0,'5'-7'35'0,"5"-6"-32"15,6-1-3-15,1 0 13 16,5-1 29-16,6 1-12 15,5 1-15-15,5 1-4 16,2-1-2-16,-3 3-1 16,-6 4 3-16,-3-1-6 15,-5 3-2-15,-5-2 1 16,-4 4 0-16,-5 0 0 15,-2 2-2-15,-6 0-1 16,3 0 2-16,-1 0 2 16,3 0-2-16,0 0 1 0,4 0-2 15,-2 0 2-15,0 0-2 16,-1 0 0-16,-5 0-1 15,2 0-1-15,-3 0 0 16,-1 2 1-16,0-2 5 16,0 0 9-16,0 2 2 15,0-2-5-15,0 0-5 16,0 3-4-16,0 0-3 15,0 6 0-15,0 8 0 16,0 12-1-16,0 7 2 16,0 12 0-16,0 6-1 15,0 4 1-15,0 6-1 0,0 2 1 16,0 0 2-16,0-1-2 15,0-7 0-15,0-5-1 16,0-4 1-16,0-15-2 16,0-7 1-16,2-8 1 15,-2-12-1-15,0-2 1 16,0-3 0-16,0-2 1 15,0 3-2-15,0-1-2 16,0-2-2-16,-2 0-2 16,-13 0-10-16,-6 0-20 15,-3-5-10-15,-3-11 6 16,-4-7-65-16,-7-8-29 15</inkml:trace>
  <inkml:trace contextRef="#ctx0" brushRef="#br0" timeOffset="1216.802">9733 7360 61 0,'-3'-3'44'15,"3"0"-12"-15,0 2-9 16,0-2 8-16,1 2-17 15,13-2-12-15,9-1 25 16,8-2 10-16,7 1-4 0,1-5-19 16,4 0 7-1,-6 1-11-15,-1-2 2 16,-3-1-9-16,-9 7 0 15,-2-2-1-15,-11 5-11 0,-7 2-25 16,-3 0-30-16,-1 0-32 16,-1 17 3-16</inkml:trace>
  <inkml:trace contextRef="#ctx0" brushRef="#br0" timeOffset="1404.0025">9804 7466 99 0,'-5'5'42'15,"5"-3"-34"-15,0-2 0 16,0 0 3-16,0 0 28 15,7 0-11-15,5 0-3 16,1 2-4-16,5-2-12 16,1 3-2-16,0-3-2 0,-5 5-5 15,-6 12-46-15,-8 5-67 16</inkml:trace>
  <inkml:trace contextRef="#ctx0" brushRef="#br0" timeOffset="1638.0029">9633 7960 225 0,'0'0'44'0,"0"0"-32"16,7 0-13-16,5-6 37 16,3-5 25-16,8-7-22 15,5 3-20-15,3-4-5 0,2-2-4 16,1 1-7-16,2 1-3 15,-1 5 2-15,-2-1-3 16,-4 6-17-16,-5 1-22 16,-5 2-15-1,0 2-25-15,-2 0-33 0,3-2 8 16</inkml:trace>
  <inkml:trace contextRef="#ctx0" brushRef="#br0" timeOffset="2558.4045">9852 7495 19 0,'2'0'30'0,"-2"0"-12"16,0 0 8-16,0 0 18 15,0 0-10-15,0 0-14 16,0 0-7-16,0 0 3 15,0 0 1-15,0 0-3 16,0 0-1-16,0 0-1 16,0 0 2-16,0 0 2 15,0 0 6-15,0 0-2 16,0 0 0-16,0 0-4 15,0 0-4-15,0 0 0 0,0 0 0 16,2 0-3-16,-2 0-2 16,0 0-4-1,2 0 1-15,6 0-3 0,6 0-1 16,7 0 2-16,3-5 1 15,2 5 0-15,2-7-1 16,3 2-2-16,-3 0 1 16,6-2 0-16,-7 4 0 15,1-4 1-15,-10 0 1 16,-4 2-5-16,-5-2-10 15,-5 5-7-15,-1 0-14 0,-3 1-4 16,0 1-4 0,0 0-40-16,0 0-64 15</inkml:trace>
  <inkml:trace contextRef="#ctx0" brushRef="#br0" timeOffset="2995.2053">10531 7216 51 0,'0'0'73'15,"0"0"-46"-15,0 0 8 16,0 0 26-16,0 0-11 15,0 0-24-15,0 0-17 16,0 0-3-16,1 5-4 16,5 21 2-16,1 12 9 15,-2 9 0-15,3 9-4 16,-4-5-4-16,8-7-3 15,-2-7-1-15,1-5-1 16,1-7 0-16,-6-3 0 16,-1-6-1-16,-1-6-10 0,-2-4-14 15,-1-5-2-15,-1-1-16 16,0 0 1-16,0 0 14 15,0-1-30-15,-4-23-40 16</inkml:trace>
  <inkml:trace contextRef="#ctx0" brushRef="#br0" timeOffset="3463.2061">10577 7185 22 0,'0'-7'82'0,"3"-1"-50"15,7 2-24-15,3-2 19 16,6-1 14-16,5-1-4 0,6 0-14 15,6 1-7-15,5 1-1 16,0 1 7-16,3 2-3 16,2-3-9-1,-1 4-1-15,-5-1 3 0,0 1-10 16,-6 4 1-16,-6 0 4 15,-6 0-5-15,-5 0 1 16,-11 0-3-16,-3 0 0 16,-1 0 0-16,-2 0-1 15,0 0 3-15,0 0-1 16,0 0 1-16,0 0-1 15,0 0-1-15,0 14 0 0,0 12 2 16,0 9 0-16,0 8 2 16,0 9-1-1,0 6-1-15,0 6-1 16,-4 2 1-16,-2-1 2 0,-1-9-4 15,1-10 1-15,1-5 0 16,0-9-2-16,1-11 1 16,2-4-1-16,1-10-5 15,-3-7-1-15,0 0-1 16,-5 0-4-16,-5-25-35 15,-1-9 0-15,-3-9-22 16,1-5 20-16,-4-8-37 0</inkml:trace>
  <inkml:trace contextRef="#ctx0" brushRef="#br0" timeOffset="3775.2067">10848 6815 107 0,'0'0'46'16,"0"3"-47"-16,0 20 1 16,0 16 11-16,0 11 31 15,0 8-3-15,0 11-13 16,0-1-9-16,0 0 6 15,0-4-3-15,-5-6-6 16,1-4-11-16,0-8-1 16,-2-5-1-16,1-7-1 0,0 0 2 15,-2-6-7-15,2-10-14 16,-2-3-19-16,-1-11-12 15,-3-4-6-15,-3 0-27 16</inkml:trace>
  <inkml:trace contextRef="#ctx0" brushRef="#br0" timeOffset="3978.007">10641 7353 47 0,'0'-4'71'0,"0"0"-51"16,0-1 1-16,11-1 18 15,9 0 13-15,8-1-13 16,10-3-16-16,0 1-5 0,5-2-2 15,2-4-8-15,-2 1-5 16,-4 2 1 0,-8 3-2-16,-7 4-25 0,-11 5-33 15,-11 0-49-15,-2 0-32 16</inkml:trace>
  <inkml:trace contextRef="#ctx0" brushRef="#br0" timeOffset="4180.8074">10722 7458 112 0,'-16'8'20'0,"7"4"-14"15,3-7 12-15,6-3 24 0,0-2 4 16,0 2-18-16,0 1-18 16,6 2-5-1,7 6 27-15,8-5 8 16,5-2-10-16,7-1-7 0,6-3-9 15,5 0-10-15,2-3 2 16,1-13-15-16,-1-1-49 16,-10 0-82-16</inkml:trace>
  <inkml:trace contextRef="#ctx0" brushRef="#br0" timeOffset="4648.8082">11790 6572 58 0,'2'2'164'15,"3"-1"-117"-15,9 2-49 16,3 3 23-16,4-1 22 16,4 1-5-16,5 3-10 15,4-4-8-15,-3 2-14 16,0-3-4-16,-3-3 0 15,-8 6-2-15,-7 1-31 16,-13 6-37-16,0 10-55 16,-24 2 4-16</inkml:trace>
  <inkml:trace contextRef="#ctx0" brushRef="#br0" timeOffset="4882.8086">11675 6877 83 0,'-6'0'76'15,"5"0"-43"-15,1 0-16 0,0 0 5 16,0 0 35-16,11 0-13 15,12 0-4-15,10 0 15 16,7-4-24-16,5-9-8 16,0-2-4-16,6-5-5 15,2-2-11-15,-1 2 0 16,0 1-2-16,-12 5-1 15,-9 6-12-15,-14 1-23 0,-10 5-32 16,-7 2-23-16,0 0-52 16,-24 5 11-1</inkml:trace>
  <inkml:trace contextRef="#ctx0" brushRef="#br0" timeOffset="5148.0091">11778 6822 101 0,'-14'10'25'0,"2"5"-19"15,2 8 1-15,1 8 25 16,0 11 28-16,2 11-19 0,6 10-15 16,-2 10-12-1,-3 9 1-15,-4 11 2 16,-4 4-9-16,0-1-3 15,-1-3-2-15,5-16-2 16,3-15-2-16,1-19-2 0,4-20-9 16,-1-14-10-16,3-9-20 15,0 0-22-15,-2-7 2 16,-3-22-81-16</inkml:trace>
  <inkml:trace contextRef="#ctx0" brushRef="#br0" timeOffset="5491.2096">11654 7084 47 0,'11'-5'134'16,"0"0"-108"-16,15-7-28 15,9-2 24-15,8-1 32 16,11-7-10-16,4-3-10 16,9-4-1-16,6-1-15 15,-1 0 1-15,-5 1-8 16,-6 0-6-16,-9 0-3 15,-8 2 0-15,-14 4 1 16,-12 8-2-16,-12 5-2 16,-6 6-4-16,0-4 2 15,-11 1-20-15,-9 2-25 16,-6 1-8-16,-4 4-16 15,-6 0 0-15,-2 0 1 0,-1 0 2 16</inkml:trace>
  <inkml:trace contextRef="#ctx0" brushRef="#br0" timeOffset="5662.81">11973 6723 24 0,'-21'8'46'0,"4"6"-17"15,5 1-5-15,3 4 3 16,4 8 2-16,0 4-6 16,0 5-4-16,5 7 7 15,0 3-8-15,0-1 0 16,0 5-12-16,0-4-4 15,5-2-1-15,2-1 1 0,0-5-12 16,0-6-34 0,-2-14-31-16,0-11-26 15</inkml:trace>
  <inkml:trace contextRef="#ctx0" brushRef="#br0" timeOffset="6318.0111">12082 6820 127 0,'0'0'67'0,"0"0"-50"0,1 0-16 16,-1 0 21-1,0 0 19-15,0 7-17 16,0 13-7-16,0 15-7 15,-4 11-3-15,-12 5-6 0,-7 6-7 16,4-5-16-16,-3-8-22 16,2-15 3-16,3-5 22 15,7-10 15-15,2-7 4 16,5-1 0-16,3-6 4 15,0 0 4-15,0 0-3 16,0 0-3-16,4 0 5 16,10 0 13-16,-1 0-3 15,2 0-9-15,-2 0-3 16,-2 2-3-16,-2 4-1 15,-8 5-9-15,-1 8-30 16,0 16 5-16,-24 11 17 16,-4 1-3-16,0 0-4 0,3-1 10 15,6-15 11-15,9-13 2 16,5-5 5-16,5-10 3 15,0-3 5-15,0 0 1 16,5 0 17-16,8 0-2 16,1 0 1-16,1 0-9 15,0-3 2-15,0-1-6 16,2-3 1-16,1 4-10 15,-1-2-3-15,4 5-5 16,-3 0 0-16,-2 0 0 16,-3 8 0-16,-5 13 0 15,-5 1 0-15,-1 9 0 0,-2 5 1 16,0 3-1-16,-17 8 0 15,-7-2 1-15,-5 2-2 16,-1-1 0-16,0-9-4 16,-1-8-4-16,3-8-8 15,3-11-22-15,0-10-30 16,6-2-20-16</inkml:trace>
  <inkml:trace contextRef="#ctx0" brushRef="#br0" timeOffset="6536.4115">11804 7631 87 0,'5'0'58'0,"4"0"-38"16,4 0 16-16,3 0 18 0,5 0-1 16,7 9-11-1,6 8-15-15,5 0-1 16,6-2-7-16,6 0-14 0,0-1-1 15,-1-3-5-15,-2 4-21 16,-4-3-32-16,1 3-9 16,-2-1-63-16,0 3-25 15</inkml:trace>
  <inkml:trace contextRef="#ctx0" brushRef="#br0" timeOffset="7441.2131">13496 7187 139 0,'-3'0'45'0,"3"0"-26"15,-6 0 9-15,0 0 26 16,-3-4-21-16,-2-6-11 15,-2-2-8-15,-4-2 1 16,-2 4-6-16,-6 0-7 16,-3 8-2-16,-3 2 1 15,-2 0-2-15,1 7 1 0,-2 19 0 16,3 6 0-16,7 13-1 15,5-1 2-15,9 1 0 16,8-6 2-16,2-10-1 16,0-6 0-16,9-5-2 15,10-7 1-15,-2-6 1 16,5-2 0-16,9-3-1 15,0 0 2-15,7-29 1 16,0-8-2-16,-1-13-1 16,2-7 0-16,-2-4-2 15,-5-3 1-15,-2 0-2 16,-9-7 1-16,-4 2-4 15,-3-3 0-15,-6 0-3 0,-5 6-8 16,-3 8-5-16,0 12 9 16,0 14 8-1,-5 10 4-15,-5 10 1 16,0 3 1-16,-1 6 3 0,2 3-1 15,-6 0 0-15,1 16-3 16,2 21-3-16,0 17 1 16,9 10 4-16,-3 9 5 15,6 5-2-15,0 1-2 16,0 0 1-16,6-9 2 15,5-3-3-15,3-11 1 16,0-9-4-16,-1-8 1 16,-2-3-2-16,2-7 2 15,-3-5-2-15,2-3-7 16,-2-2-14-16,0-4-15 15,1-8-27-15,1 0-19 0,-1-7-21 16</inkml:trace>
  <inkml:trace contextRef="#ctx0" brushRef="#br0" timeOffset="7987.2141">14262 6754 153 0,'0'-14'56'0,"0"-1"-37"16,0 1-9-16,0 2 55 16,0-3-16-16,-7 1-25 15,-1-1-14-15,2 0 1 16,-7 5-1-16,3 1-8 15,-4 1-2-15,-1 2 0 16,1 3-1-16,2 3 1 16,4 0 0-16,1 0-1 15,1 0 1-15,0 0-2 16,-2 0 0-16,0 22 0 0,1 9 0 15,0 11-1-15,-2 13 3 16,2 11 0 0,0 15 0-16,0 14 3 15,0 7-1-15,3 6-1 0,0 6 0 16,3-5 0-16,-1-5-1 15,0-12 0-15,0-17-1 16,0-19 0-16,0-17-1 16,2-15 1-16,-1-12-1 15,-3-7-6-15,0-5-5 16,-6 0-2-16,-8-22-20 15,-3-19-68-15,-5-12 17 0,-3-10 11 16</inkml:trace>
  <inkml:trace contextRef="#ctx0" brushRef="#br0" timeOffset="8236.8145">13664 7178 82 0,'0'0'48'16,"5"0"-35"-16,11 0 15 15,3 0 38-15,1 0-11 16,4 0-8-16,3 3-14 16,0-1-9-16,-3-2-11 15,2 2-3-15,3-2-6 16,1 4-2-16,6 0-1 15,1 0-1-15,-1 2-1 16,-2 1-25-16,-5 1-34 0,-2 5-51 16,-11-1-23-16</inkml:trace>
  <inkml:trace contextRef="#ctx0" brushRef="#br0" timeOffset="8814.0155">13887 7437 155 0,'0'2'44'15,"0"3"-45"-15,0 0-7 0,0 0 9 16,9 2 10-16,1-2-5 16,2 0-5-1,-1 2-1-15,-1 0-21 16,-2-2-28-16,2-2-55 0</inkml:trace>
  <inkml:trace contextRef="#ctx0" brushRef="#br0" timeOffset="9016.8156">14232 7478 173 0,'0'0'96'16,"0"0"-60"-16,0 0-37 15,0 0 15-15,2 0 25 16,1 0-33-16,4 0-17 0,0 0-50 16,-1 0-71-16</inkml:trace>
  <inkml:trace contextRef="#ctx0" brushRef="#br0" timeOffset="9547.2168">14832 7313 126 0,'0'0'68'0,"0"0"-48"16,0 0-1-16,0 0 12 15,7 0 4-15,12 0 3 16,7 0 0-16,7 0-19 16,3 0 0-16,1 0-1 15,4-8-10-15,-6-1-7 16,-1 1 2-16,-5-2-11 15,-14 4-36-15,-6 1-38 0,-9 3-78 16</inkml:trace>
  <inkml:trace contextRef="#ctx0" brushRef="#br0" timeOffset="9750.0172">14836 7437 172 0,'0'0'52'16,"0"0"-55"-16,0 0 3 15,3 0 39-15,16 2 17 16,7-2-15-16,5 0-14 0,5 0-14 16,2 0-9-1,2-7-3-15,-3 0-25 16,-1 5-57-16,-9 2-89 15</inkml:trace>
  <inkml:trace contextRef="#ctx0" brushRef="#br0" timeOffset="10436.4184">15479 7115 73 0,'0'0'28'0,"0"8"-29"16,0 4 5-16,0 7 35 16,8 5 10-16,2 10-10 15,-2 7-22-15,-4 1 4 0,-4 3-2 16,0-3 3-16,0-7-15 15,0-8-5-15,0-10-1 16,0-10 1-16,0-2-2 16,0-3 1-1,0-2-1-15,0 0 1 0,0 0 2 16,0 0 1-16,1-17 5 15,10-14-10-15,6-8 0 16,3-3 0-16,8 3-3 16,2 6 2-16,4 6 1 15,-6 7-1-15,0 7 0 16,-6 2 1-16,-3 7 1 15,-2 4 0-15,-3 0 2 16,-3 0 2-16,-5 17 2 0,-4 8-3 16,0 8 5-1,-2 4 1-15,0 5-5 16,0-1 0-16,0-6-2 15,0-1-2-15,-2-12-6 0,0-5-8 16,0-3-8-16,-2-3-20 16,1-5-17-16,-1 2-12 15,0 0-30-15</inkml:trace>
  <inkml:trace contextRef="#ctx0" brushRef="#br0" timeOffset="10717.2189">16065 7264 147 0,'3'0'51'0,"2"0"-51"15,7 0 16-15,6 0 55 16,6 0-18-16,7-2-16 16,7-7-20-16,-2-1-8 15,2-2-7-15,-2-3 0 16,-5 2-4-16,-5-1-17 15,-1 6-23-15,-8 2-24 16,-2 1-27-16,-7 3-8 16</inkml:trace>
  <inkml:trace contextRef="#ctx0" brushRef="#br0" timeOffset="10998.0193">16655 6889 113 0,'0'0'52'0,"0"0"-33"16,0 0 41-16,0 0 2 15,0 0-36-15,0 3-21 16,0 25-7-16,0 15 6 0,0 13 5 15,-2 15-4-15,-9 7 1 16,-1 4-2-16,-5 8-4 16,3-3 0-16,1-8-26 15,-1-7-66-15,4-14-112 16</inkml:trace>
  <inkml:trace contextRef="#ctx0" brushRef="#br0" timeOffset="12636.0222">11748 11397 96 0,'-3'0'82'16,"2"0"-42"-16,1 0-30 16,0 0 13-16,0 0 21 15,0 0-23-15,17-7-14 16,11-4 1-16,6-7 18 15,2 0-5-15,4 1-10 16,2-1 5-16,0 2 5 0,3 0-10 16,2 4-7-1,4 5-1-15,-4 1-2 16,4 5-1-16,-5 1 0 15,1 0 1-15,1 0-2 0,0 0 2 16,1 0-2-16,0 0 2 16,7 4 0-16,1-1 1 15,0 0 3-15,-2-1-1 16,0-2 2-16,2 0-4 15,-2 0-1-15,2 0 2 16,4 0-4-16,-1-5 2 16,1-1-1-16,0 1 0 15,0 1 3-15,-6-3-3 16,4 1 0-16,-5 0 1 15,-3 1-1-15,-1-1-1 16,-4 3 2-16,1-2-1 16,1-2 0-16,4 4 1 0,-2-1-1 15,0 1 0-15,0 1-1 16,-2 2 2-16,0-2-2 15,-4 2 2-15,1 0-1 16,-5-3-1-16,3 0 2 16,0-1-1-16,-2-1 0 15,4 4 0-15,0-3-1 16,0-1 2-16,5 3-1 15,0 0 0-15,1-1 0 16,0 0 0-16,-2-3 0 16,0 0 0-16,8-3 0 15,2 4 0-15,9-2 0 16,5 2 0-16,-3 5 1 0,6-3-9 15,-4 3 7-15,-7 0 1 16,3-2 0-16,-5 2 0 16,-2-2-1-1,-1 2 2-15,-6 0-2 0,-8-3 2 16,-9 3-2-16,-13 0 1 15,-9-2 1-15,-9 2-2 16,-5-2-3-16,-1 0-1 16,0-4 1-16,0-4-9 15,-7-7-30-15,-10-1-35 16,-5-3-94-16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6:56:04.4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2431 10094 67 0,'3'-17'86'15,"-3"5"-49"-15,0 2-15 16,0 2 20-16,0-3 28 16,2 3-40-16,1-1-8 0,1-1-5 15,1 4 2-15,-1 2 15 16,-1 2-16-16,1 2-5 15,-3 0-2-15,4 0-4 16,2 0-2-16,2 0-2 16,3 0-2-16,5 18 3 15,2 11-2-15,4 9 0 16,-1 5-2-16,-2 1 2 15,-6-1-1-15,0 1-1 16,-8-1 1-16,-2-2 0 16,-2 1 0-16,-2-5 1 15,0-4 0-15,0-4-1 0,0-5 2 16,0-7-3-16,-8-2 0 15,-3-4 0-15,-3-3 0 16,-3-6 0-16,-1-2-1 16,-2 0 1-16,-2 0-1 15,1-2 1 1,-1-12-2-16,0-4 1 0,-1-1 1 15,6-7-1-15,0-1-1 16,1-4 1-16,2-1-4 16,2-4 1-16,2 5-9 15,1-2 8-15,2 4 5 16,0 0-1-16,4 2-1 15,-1-1 1-15,4 6 0 0,0 1 0 16,0-1 0-16,0 5-1 16,0 0 2-1,0 3-1-15,4 2 1 16,3-5-1-16,1 1 2 0,6-1-1 15,2 1-1-15,1 3 1 16,2 3 1-16,5 4 2 16,0 1 2-16,4 3 0 15,1 2 0-15,-1 0-3 16,3 0 0-16,0 0-1 15,-2 7 1-15,1-3-2 16,0 0 3-16,-7-3-2 0,-3-1-1 16,-3 0 3-16,-6 0-4 15,-1 0 2 1,-3 3-2-16,0-3 2 15,0 0 0-15,4 0-3 0,0 0-7 16,2 0-15-16,-1 0-35 16,-1 0-32-16,-3 0-39 15,1 0-21-15</inkml:trace>
  <inkml:trace contextRef="#ctx0" brushRef="#br0" timeOffset="358.8006">3125 9887 211 0,'0'0'30'0,"0"0"-28"16,3 0 10-16,4-2 21 15,8 0-20-15,6-3 3 16,9 2 6-16,2-4 4 15,5-3 1-15,2-1-3 16,1-1-11-16,-3 0-10 16,-1-3 0-16,-5 5 0 15,-8 1-3-15,-7 4-9 0,-10 5-32 16,-6 0-37-16,0 0-72 15,-23 17-10-15</inkml:trace>
  <inkml:trace contextRef="#ctx0" brushRef="#br0" timeOffset="655.2011">3074 10169 181 0,'-1'0'13'16,"1"0"-6"-16,0 0 34 15,0 0 6-15,8 0-25 16,8-7-8-16,6-5 22 0,1 2-10 16,5-3-5-16,3-1-3 15,5-3-5 1,5-2-2-16,1-1-5 0,-1-1-3 15,0-1 1-15,-4 2-2 16,-1 0-2-16,-6 3 1 16,-6 5-4-16,-10 2-17 15,-8 4-26-15,-6 3-16 16,0-1 10-16,-2 1-14 15,-12 0-77-15</inkml:trace>
  <inkml:trace contextRef="#ctx0" brushRef="#br0" timeOffset="1014.0018">3312 9546 33 0,'0'0'80'16,"0"0"-63"-16,0 0-14 16,0 0 20-16,0 10-8 15,0 23-14-15,0 17 17 16,11 13 29-16,-2 14-12 15,2 10-2-15,-4 11-6 16,3 7-11-16,-4 9-5 16,-1 0-7-16,1-5-4 0,-3-10 1 15,1-15-1-15,-4-18 1 16,0-16-1-16,0-19 0 15,0-15-1-15,-6-11-8 16,-6-5-5-16,-5-7-23 16,-2-24-77-16,-1-14 29 15,5-5-9-15</inkml:trace>
  <inkml:trace contextRef="#ctx0" brushRef="#br0" timeOffset="1201.2021">3274 10314 141 0,'0'0'75'0,"0"0"-37"0,0 0 23 16,0 0 5-16,0 0-24 15,0 0-18-15,-3 0-15 16,-9 14 3-16,0 9-4 16,-6 3-6-1,4 3 0-15,-6-3-2 0,3-4-17 16,0-5-37-16,2-7-33 15,-3-8-75-15</inkml:trace>
  <inkml:trace contextRef="#ctx0" brushRef="#br0" timeOffset="1388.4024">3223 10392 156 0,'17'0'6'0,"6"0"42"0,6 9 23 15,-1 1-22 1,1-3-22-16,0 0-12 0,1-2-8 15,4 0-5 1,-5-5 0-16,1 0-30 0,-9 0-76 16</inkml:trace>
  <inkml:trace contextRef="#ctx0" brushRef="#br0" timeOffset="1762.8031">3767 9626 51 0,'0'0'335'15,"0"0"-328"-15,0 0-17 16,0 0 7-16,0 0 6 16,0 2-3-16,3 17 0 15,1 7 0-15,0 2 0 16,2-3 0-16,1-7 0 15,0-2 0-15,0-4 0 16,0-7-2-16,-2 2 2 16,1-4-1-16,5 1 2 15,1-1 3-15,5-3 11 16,4 0 7-16,-2 0-7 15,5 0-2-15,-3-5 1 0,-1-2-8 16,1 0-1-16,-4-1-4 16,-6 1-13-16,-6 7-40 15,-5 0-52-15,0 0-110 16</inkml:trace>
  <inkml:trace contextRef="#ctx0" brushRef="#br0" timeOffset="2012.4035">3739 10132 169 0,'-5'0'91'0,"1"0"-87"16,4 0 3-16,0 0 42 16,0 0-9-16,6 0-37 15,7 0-3-15,8 0 4 16,3 0 13-16,4-11 3 15,1-2 1-15,1 1-11 16,-3-2-2-16,1-3-4 16,-8 5-1-16,-1-1-1 15,-7 4-17-15,-5 0-47 16,-7 2-84-16</inkml:trace>
  <inkml:trace contextRef="#ctx0" brushRef="#br0" timeOffset="2293.2039">3860 9989 74 0,'-3'0'306'0,"-2"0"-294"15,5 0-13-15,0 0 14 16,0 4 31-16,0 10-37 15,0 11-12-15,0 12 7 16,0 12-1-16,-5 2 2 16,-3-1 0-16,-6-4-2 15,-1-5-3-15,1-7-7 0,-4-5-6 16,5-4-16-16,-3-10-4 15,1-9-2 1,3-6-20-16,-2 0-36 16</inkml:trace>
  <inkml:trace contextRef="#ctx0" brushRef="#br0" timeOffset="2480.4043">3791 10265 75 0,'10'0'44'0,"4"13"-37"15,5 6 62-15,1 4-16 16,0 0-10-16,-2-3-6 15,3 1-12-15,-6-6-13 16,-2-5-9-16,2-4-1 16,-3-6-2-16,0 0-6 15,1-10-25-15,-3-23-25 16,-3-9-51-16</inkml:trace>
  <inkml:trace contextRef="#ctx0" brushRef="#br0" timeOffset="3120.0055">4094 9839 155 0,'0'0'20'0,"4"13"-17"16,2 18 28-16,-2 8 34 15,5 3-34-15,-1-1-16 16,2 1 0-16,-1-9-10 15,2-9-4-15,-3-7 0 16,-2-8-2-16,-3-6-9 0,-3-3-19 16,0 0-22-16,0 0 20 15,0 0 7-15,-9-15-29 16,-1-7 5-16,0 0 27 15,3-1 10-15,3 0-1 16,3 2 8-16,1 4 5 16,0 1 5-16,0-1 9 15,10 3 8-15,6 2 12 16,1 0 7-16,3-1-15 15,1 2-2-15,3 1 11 16,2 1-9-16,2 4-13 16,-4-4 5-16,-2 8-5 0,-5-2-8 15,-3 3-5-15,-5 0-1 16,-5 0-3-16,-4 8-5 15,0 16 1 1,0 2 4-16,-14 9-2 16,-7-4-1-16,-2 2-2 0,-1-1 8 15,-1-7-1-15,2-5 1 16,4-6 2-16,3-5 9 15,8-6 2-15,1-3 10 16,2 0 14-16,3 0-2 16,2 0-13-16,0 0 1 15,0 0-1-15,0 0-11 0,0 0-6 16,0 0-1-16,0 0-2 15,6 0-1 1,7 0 0-16,10 0 6 16,1-5-3-16,3-4-3 0,4 1 1 15,-5 1-2-15,-1 7-21 16,0 0-56-16,-6 0-63 15,-3 14-95-15</inkml:trace>
  <inkml:trace contextRef="#ctx0" brushRef="#br0" timeOffset="3291.6058">4576 10293 105 0,'0'1'221'0,"0"2"-188"15,0-1 0-15,0 0 66 16,0 0-80-16,0 1-18 0,-8 15-24 15,-19 13-121-15</inkml:trace>
  <inkml:trace contextRef="#ctx0" brushRef="#br0" timeOffset="5584.8098">1605 11711 283 0,'0'-3'7'0,"0"0"15"15,0-1 30 1,0 2-6-16,-3-1-13 16,3 0-14-16,0 0-6 0,0 3 2 15,0 0-1-15,0 0-3 16,0 0-3-16,-2 0-1 15,-3 0 0-15,-8 0-5 16,-6 15-3-16,-7 19 0 16,-3 5 0-16,0 6 0 15,1 3 0-15,0-9 0 16,6-8 2-16,7-6-5 15,5-12-1-15,7-8-6 16,3-5-6-16,0 0-18 16,0 0-25-16,0 0-29 15,0-4-49-15,-2-14-37 16</inkml:trace>
  <inkml:trace contextRef="#ctx0" brushRef="#br0" timeOffset="5881.2103">1433 11872 159 0,'0'0'13'0,"0"3"-13"16,0 6 5-16,0 5 22 16,4 9 0-16,1 7 3 15,2 6-15-15,0 2 18 16,0 3-11-16,-2-2-13 15,4-1-4-15,-4 1-4 0,0-6 1 16,2-5-2-16,-2 0 1 16,-2-8-1-16,2-6-3 15,-3-3-13-15,-2-7-12 16,0-4-20-16,3 0-11 15,-2 0 4-15,-1-8-14 16</inkml:trace>
  <inkml:trace contextRef="#ctx0" brushRef="#br0" timeOffset="6099.6107">1640 11921 118 0,'0'0'57'15,"3"0"-47"-15,-3 0 17 16,0 0 11-1,0 0-24-15,1 0-13 16,5 22-2-16,2 15 4 16,1 15 2-16,0 2-1 0,3 0-2 15,-2-7-2-15,4-11 2 16,-5-9-4-16,2-13-25 15,0-12-33-15,-4-2-25 16,-6-12-16-16</inkml:trace>
  <inkml:trace contextRef="#ctx0" brushRef="#br0" timeOffset="6474.0114">1743 11775 64 0,'3'-4'15'15,"5"-4"-14"-15,3-4 42 16,3 1 0-16,2-1-10 16,1 2-9-16,1 2-3 15,5 3-1-15,-1 1 1 16,2 4-2-16,1 0-12 15,-5 0 2-15,1 0-3 16,0 7-1-16,-1 8-2 16,0 6 2-16,-2 3-4 15,-5 0 0-15,-5 1 2 16,1-2 0-16,-4 2 2 0,-3-5 0 15,-2 5 1-15,0 0-2 16,0 2 0-16,-7 0-2 16,-3 0 0-16,-8 0-5 15,1 2-4-15,0-3-12 16,-4-1-25-16,3-5-44 15,-7-5-20-15</inkml:trace>
  <inkml:trace contextRef="#ctx0" brushRef="#br0" timeOffset="6723.6118">1741 12030 104 0,'0'0'91'16,"0"0"-83"-16,0 0-1 15,0 0 23-15,2-5-10 16,13-4-16-16,8-6 6 16,3-3 7-16,3-3-7 15,3-4-6-15,1 1-3 16,-2 0 1-16,-5 10-22 15,-10 10-58-15,-13 4-49 16</inkml:trace>
  <inkml:trace contextRef="#ctx0" brushRef="#br0" timeOffset="6926.4121">1791 12194 85 0,'-3'0'28'16,"3"0"-9"-16,0 0 27 15,0 0 3-15,1 0-29 16,9 0-12-16,6-5 12 15,2-5 4-15,2 0-8 16,0-4-7-16,2-3-5 16,-2 2-2-16,-3 6-20 15,-6 4-71-15,-11 5-65 0</inkml:trace>
  <inkml:trace contextRef="#ctx0" brushRef="#br0" timeOffset="7191.6126">1712 12546 228 0,'0'0'66'0,"0"0"-65"16,0 0 2-16,1 0 38 15,13-2 3-15,5-12-9 16,3-1-23-16,5 4-7 15,4 1-1-15,7 0-2 16,6 1 0-16,5-3-1 16,2-3 0-16,-1 1 2 15,-1-3-2-15,-6 3-6 16,-9 1-7-16,-10 6-16 0,-8 2-11 15,-12 5-28-15,-4 0-76 16</inkml:trace>
  <inkml:trace contextRef="#ctx0" brushRef="#br0" timeOffset="8190.0144">2571 11852 111 0,'6'17'35'0,"3"3"-34"16,2 9 4-16,-3 7 20 15,-1 1 26-15,-3 2-17 16,2 0-21-16,-2-3-6 16,-1-7-2-16,-1-8-3 15,-2-7 0-15,0-6-1 0,0-1 1 16,0-2-2-16,0-3 3 15,0-2-2-15,0 3 3 16,0-3-3-16,0 0 2 16,0 0 0-16,0 0 1 15,0 0 5-15,0 0 10 16,0-15-12-16,1-7-9 15,6-7 1-15,3-2 0 16,0-7-2-16,0 5 3 16,2 4 0-16,-1-2 0 15,7 2 1-15,0-2-1 16,-3 0 2-16,1 6-2 15,-2 4 2-15,1 3 1 0,-2 4 1 16,1 2 3-16,0 0 1 16,-2 7-5-16,-3-2-2 15,-3 2 2-15,-2 5-2 16,2 0-1-16,-1 0 2 15,1 0 3-15,1 15-2 16,0 8 2-16,2 6 0 16,0 6 2-16,-3 1-1 15,1 0 2-15,-4 2-2 16,0-3 0-16,1-3-5 15,-3-6 0-15,2-4 0 16,-3-4-1-16,2-4 2 0,-2-1-1 16,0-3-7-16,0-5-13 15,0 0-11-15,0-3-16 16,0-2-12-16,0 0-29 15,0-4-46-15</inkml:trace>
  <inkml:trace contextRef="#ctx0" brushRef="#br0" timeOffset="8533.215">3240 11701 265 0,'0'0'18'0,"2"0"-19"16,2 0 14-16,0 0 26 16,9 0-23-16,1 0 3 15,8 0 3-15,-1 0-8 16,-1 0-3-16,-3 0-7 0,1 0-2 15,-7 0-5 1,1 0-32-16,-4 0-29 16,-8 0-58-16,0 0-54 15</inkml:trace>
  <inkml:trace contextRef="#ctx0" brushRef="#br0" timeOffset="8767.2154">3226 11906 254 0,'-1'0'38'16,"1"0"-39"-16,0 0 21 16,0 0 28-16,0 0-31 15,8 0-16-15,9 0 0 16,6 0 1-16,2 0 2 0,-1 0-2 15,3-8 0-15,4-3-9 16,4-1-36-16,1-5-57 16,2-1-87-16</inkml:trace>
  <inkml:trace contextRef="#ctx0" brushRef="#br0" timeOffset="9422.4165">3775 11459 289 0,'0'2'35'0,"0"-2"-35"15,0 2 20-15,9 3 7 16,3 2-12-16,7 1 10 16,2 3-9-16,-6-1-12 0,1 0-3 15,-2 2 2-15,-4 4-2 16,-7 0-15-16,-3-2-17 15,0 6-6 1,-20 0 5-16,3-2 5 0,-3-1 14 16,5-7 12-16,3-3 1 15,3-4 1-15,2-2 11 16,5-1 10-16,2 0-3 15,0 2-9-15,0-2-9 16,0 0-1-16,0 2-2 16,7-1-1-16,7 6 1 15,0-1 2-15,-2 4 1 0,0-5-2 16,4 4 1-1,-1 0 1-15,-1 2-2 16,-2 2 1-16,-7-1 1 16,-1 1-1-16,-4 1 0 15,0 2 1-15,0 9 0 0,-12-2-1 16,-2 2-1-16,-3-5 2 15,0-3-1-15,4-4 2 16,-2-8-2-16,4-2 0 16,-1-3 0-16,4 0-3 15,-1-4-23-15,4-11-60 16,-1-4-30-16</inkml:trace>
  <inkml:trace contextRef="#ctx0" brushRef="#br0" timeOffset="9843.6173">4174 11568 153 0,'0'0'116'0,"0"0"-115"16,0 0-3-16,0 9 3 16,0 11 13-16,0 5 9 15,10 0-18-15,0-2-4 16,3-4 5-16,3 0-1 15,4-8-2-15,0 0 1 16,1-7 5-16,-2-4-3 0,-2 0 1 16,1-4 2-16,-2-16-3 15,-7-10 2-15,-2-3-3 16,-6-2 11-16,-1 0 1 15,0 4 8-15,-11 2-8 16,-8 6-6-16,-4 7-1 16,-1 9-5-16,-3 7-6 15,-1 0-2-15,6 4-4 16,-1 13-5-16,3 5-11 15,-1 7-18-15,3 3-31 16,3 3-62-16</inkml:trace>
  <inkml:trace contextRef="#ctx0" brushRef="#br0" timeOffset="10608.0186">2288 13273 198 0,'-11'0'43'0,"8"0"-29"0,3 0 36 16,0 0 18-16,0 0-31 16,0 0-20-16,0 0-15 15,0 0-1-15,7 0 4 16,8 0 6-16,8-2 21 15,4-9-10 1,4-3-13-16,4-1-4 0,-2 1-2 16,-2-1 0-16,-6 3-2 15,-5 0-4-15,-9 3-20 16,-4 7-45-16,-7 2-37 15,0 0-70-15</inkml:trace>
  <inkml:trace contextRef="#ctx0" brushRef="#br0" timeOffset="10857.6191">2269 13436 184 0,'-2'0'39'0,"2"0"-22"0,0 0 32 15,0 0 9-15,0 0-35 16,0 0-20-16,4 0-6 15,13 0 3-15,2-3 7 16,5-2 5-16,0-2-5 16,2 2-6-16,3-4 2 15,0 1-3-15,-1-2-3 16,-2-3-24-16,-7-1-41 0,-10-2-53 15,-7-1-40 1</inkml:trace>
  <inkml:trace contextRef="#ctx0" brushRef="#br0" timeOffset="11200.8197">2419 13104 190 0,'0'0'25'0,"0"0"-33"15,2 0 4-15,16 0 5 16,5 0 10-16,6 0-1 16,3 0 10-16,-2 0 9 15,0 0-4-15,1 0-1 16,-7 0-12-16,-5 7-3 0,-3 1-6 15,-10 3-2-15,-2 1 0 16,-3 7-1-16,-1 6 4 16,0 11 3-16,-11 6-4 15,-10 6-1-15,-3-1 0 16,1-2-1-16,2-6 0 15,5-6 1-15,3-9-2 16,4-5 0-16,4-6-6 16,3-8-32-16,2-5-64 15,0 0-65-15</inkml:trace>
  <inkml:trace contextRef="#ctx0" brushRef="#br0" timeOffset="11856.0208">2990 13059 101 0,'0'0'38'15,"0"0"-12"1,0 0 29-16,1 0 0 0,6 4-35 16,2 20-14-16,4 8 26 15,-4 10-5-15,2 2-12 16,-1-1-3-16,-3-6-3 15,-4-4-3-15,0-5-5 16,-3-6 0-16,0-6 0 16,0-8 4-16,0-3-4 15,0-3-1-15,0-2 1 16,0 0 5-16,0-8-2 0,0-17-9 15,-3-4-2 1,3-7 2-16,0-2 2 16,5 0-5-16,11-1-1 15,5 3 3-15,2 2 4 0,1-2 0 16,-3 7 0-16,-2 4 2 15,-3 7-1-15,-2 10 1 16,-1 1 1-16,-3 7-1 16,0 0 3-16,0 0 0 15,-1 12 2-15,0 15-1 16,-2 6 1-16,0 5 3 15,-2-6-5-15,0 0 0 16,0-6-1-16,-2 0-1 16,3-8 0-16,-2 1 0 15,-3-7-1-15,1-3-1 16,-1-3-13-16,-1-4-24 0,2-2-44 15,-2 0-51-15</inkml:trace>
  <inkml:trace contextRef="#ctx0" brushRef="#br0" timeOffset="12308.4216">3737 12873 228 0,'0'0'40'0,"0"0"-24"16,0 0 34-16,0 0 0 15,2 0-33-15,3 0-16 16,4 0-2-16,9 0 3 16,10 0 21-16,7-7 0 15,3-2-13-15,0-1 1 0,0-4 2 16,-3 4-9-16,-5 0 1 15,-2 1-2 1,-9 1-5-16,-8 2-11 0,-3 3-15 16,-6 0-14-16,-2-4-11 15,0 2 8-15,-11-4-88 16</inkml:trace>
  <inkml:trace contextRef="#ctx0" brushRef="#br0" timeOffset="12573.6221">3874 12626 76 0,'0'4'151'16,"-6"7"-145"-16,5 3-8 0,-3 11 0 15,1 12 8-15,0 5 6 16,-2 12 3-16,-1 2-7 15,-4 0 13-15,-4 3 0 16,-2-4-10-16,2-5-4 16,-1-7-5-16,1-11-1 15,0-3 0-15,1-10-2 16,0-4-16-16,3-5-32 15,2-10-35-15,6 0-60 0</inkml:trace>
  <inkml:trace contextRef="#ctx0" brushRef="#br0" timeOffset="12823.2225">3908 12929 184 0,'0'0'8'0,"4"0"-9"15,2 0 4-15,10 14 31 16,6 7 16-16,5 6-9 16,2 2-25-16,0 0 8 15,-2 0-6-15,1-3-11 16,0-2-5-16,-6-5-1 15,-3-2 0-15,-4-10 0 0,-8-4-10 16,-3-3-29-16,-1 0-40 16,-3-13-11-16</inkml:trace>
  <inkml:trace contextRef="#ctx0" brushRef="#br0" timeOffset="13182.0231">4417 12446 33 0,'7'0'174'16,"-2"0"-167"-16,5 0 7 0,6 14 38 15,-1 12-6-15,5 6-20 16,2 4-7-16,0 10-11 15,0-1-1-15,-10 7 0 16,-1-1-4-16,-6 7 0 16,-5 0-2-16,0 0-1 15,-10 0-3-15,-16-1-7 16,-5-4-14-16,-6-8-34 0,-11-9-49 15,-5-14-61 1</inkml:trace>
  <inkml:trace contextRef="#ctx0" brushRef="#br0" timeOffset="14086.8247">2226 12997 16 0,'-8'0'33'0,"3"0"-5"15,-3 0 9-15,-2 0-6 16,3 0-6-16,-4 0-12 15,4 0 0-15,-3 0 1 16,-2 11-6-16,0 3 2 16,1 5-1-16,-2 3 3 15,3 4 0-15,0 6 1 16,4 8 3-16,2 6 3 0,3 3-4 15,1 3-2 1,0-2 2-16,0-1-3 16,10-1-3-16,6-9-5 0,4 1-2 15,-3-8 0-15,6-2 0 16,-1-5-1-16,2-3-1 15,3-1 0-15,-2-6-1 16,1 1-5-16,-3-6-16 16,-5-3-31-16,-5 2-57 15,-13-4-45-15</inkml:trace>
  <inkml:trace contextRef="#ctx0" brushRef="#br0" timeOffset="14991.6263">1356 14730 198 0,'-6'0'85'0,"5"0"-73"15,1 0 28-15,0 0 18 16,0 0-20-16,0 0-26 16,0 0-11-16,8 0 1 15,11 0 8-15,3-4 11 16,9-2-8-16,0-1-5 15,0 2-4-15,3-6-1 16,-1 1 1-16,1-2-1 16,-6 1-2-16,-4 1 0 15,-5 1-1-15,-8 3-13 16,-7 0-13-16,-1 2-22 0,-3 2-15 15,0 2-4-15,-13 0-96 16</inkml:trace>
  <inkml:trace contextRef="#ctx0" brushRef="#br0" timeOffset="15256.8268">1347 14886 86 0,'-7'1'97'15,"6"-1"-77"-15,1 0 21 16,0 0 12-16,0 0-10 15,0 0-34-15,11 0-8 16,9 0 17-16,5 0 26 0,5-1-16 16,1-8-12-16,2 2-5 15,1 0-3-15,-2-1-5 16,1-3-2-16,-6-1 1 15,-6-3-9-15,-7 3-35 16,-4 0-20-16,-7 2-38 16,-3-9-31-16</inkml:trace>
  <inkml:trace contextRef="#ctx0" brushRef="#br0" timeOffset="15615.6274">1534 14380 255 0,'0'3'22'16,"0"-2"-34"-16,15 6 8 15,13 3 7-15,5 5 9 16,4-3 0-16,2 0 2 15,1-1 6-15,-3-3-7 16,-3 2-1-16,-1-1-4 16,-9-1-3-16,-8 1-2 15,-5-4-3-15,-6 2 0 0,-5 3 0 16,0 5 1-16,0 6 4 15,0 12-1 1,-13 8 2-16,-3 11 4 16,-5 3-3-16,1 1-1 15,3-2-1-15,3-8-3 16,3-11 0-16,7-8-1 0,1-10-1 15,3-11-16-15,0-6-58 16,0 0-102-16</inkml:trace>
  <inkml:trace contextRef="#ctx0" brushRef="#br0" timeOffset="16567.2291">2636 14351 172 0,'0'0'61'16,"0"0"-56"-16,0 0 7 15,0 0 26-15,8 0-17 16,10 0-10-16,10 0 21 16,2 0-8-16,2-8-4 0,4-6 7 15,-1 1-16-15,2-2-5 16,-2 3 0-16,-8 4-3 15,-5 2 1 1,-10 1-2-16,-1 5-2 16,-5 0 1-16,-1 0 0 0,-2 0-1 15,-1 0 1-15,0 0-2 16,-2 14 2-16,0 9 0 15,0 5 4-15,-9 13-3 16,-15 8-1-16,-6 9-1 16,-8 0 0-16,0 8 0 15,-3-2-1-15,1-5 1 16,1-1 0-16,2-10 0 0,5-9 0 15,6-7 1 1,7-10-1-16,7-10 0 16,5-6 1-16,5-3 4 0,2-3-3 15,0 0-1-15,0 0 1 16,0 0 3-16,0 0-4 15,0 0-1-15,0 0 0 16,2 0 0-16,6 0-1 16,3 0-2-16,5 0 3 15,5 0-1-15,4 0 2 16,8 0-1-16,-3 6-1 15,7-4 2-15,-4-1 0 16,-2-1-1-16,-3 0 2 16,-3 0-1-16,-5 0-4 15,-5 0-4-15,-3 0-7 16,-5-3 2-16,-2-3-1 0,1-3 1 15,-3 4-1-15,-2-2-4 16,-1-6-13-16,0 1-17 16,0-5-71-16</inkml:trace>
  <inkml:trace contextRef="#ctx0" brushRef="#br0" timeOffset="16848.0294">2667 14637 155 0,'0'0'69'16,"0"2"-64"-16,0-2-3 15,0 0 18-15,0 4-3 16,3 3-14-16,13-1 8 15,2 2 15-15,3-1-7 16,-1-2 1-16,5 2-4 16,2-3-9-16,0 0-4 15,2 0 0-15,1-2-3 16,-8-2-24-16,1 0-59 15,-9 0-75-15</inkml:trace>
  <inkml:trace contextRef="#ctx0" brushRef="#br0" timeOffset="17253.63">3511 14096 298 0,'0'0'59'0,"0"0"-56"16,0 0 8-16,0 0 53 15,0 0-32-15,0 0-21 0,0 0-6 16,0 9-2-16,-10 18 1 15,-11 12-2-15,-6 15-2 16,0 5 1-16,0 4-1 16,-1-2 2-16,1-3-1 15,1-7-2-15,3-3 1 16,2-12-4-16,3-7-7 15,6-7-26-15,0-8-27 16,5-9-39-16,-2-5-64 16</inkml:trace>
  <inkml:trace contextRef="#ctx0" brushRef="#br0" timeOffset="17534.4308">3526 14076 203 0,'7'0'86'0,"4"0"-87"16,7 0 4-16,5 6 38 16,5 5-5-16,3 1-1 15,6 3-11-15,-5 2-11 16,-1-3-6-16,-1 1-4 15,-8-6 1-15,-5-1-3 16,-3-1 0-16,-9-2-8 0,-1 0-11 16,-4-3-12-16,0 0-8 15,0 1-26-15,0 4-43 16,-11 0-3-16</inkml:trace>
  <inkml:trace contextRef="#ctx0" brushRef="#br0" timeOffset="17971.2314">3408 14586 207 0,'0'0'44'0,"0"0"-41"15,0 0 7-15,0 0 39 16,0 0-29-16,11 0-13 15,0 0 6 1,6-4 19-16,4-11-7 0,3 2-13 16,4-3-5-16,4-1-2 15,5 1-2-15,-1 1-1 16,0 1 0-16,-5 6-2 15,-3 1 0-15,-5 5 0 16,-5 2 0-16,-2 0-1 16,-1 0 1-16,-1 2-1 15,-2 15 1-15,-1 5-1 0,-6 10 1 16,-2 3 0-16,-3 6 1 15,0 5 1 1,-5 0 1-16,-12-1 0 16,0-4-2-16,1-5 3 15,2-12-3-15,2-7 3 0,-1-10-2 16,-1-4-3-16,-3-3-4 15,-1 0-18-15,1-12-26 16,0-20-16-16,1-4-37 16,2-6-29-16</inkml:trace>
  <inkml:trace contextRef="#ctx0" brushRef="#br0" timeOffset="18142.8318">3612 14569 105 0,'1'0'84'16,"-1"0"-42"-16,0 0 18 15,0 0-2-15,0 0-29 16,-1 13-20-16,-9 12-5 0,-1 7 1 15,-3 5-2-15,0 3-1 16,0-2-1-16,5-6-9 16,2-6-21-16,6-11-65 15,-2-10-107-15</inkml:trace>
  <inkml:trace contextRef="#ctx0" brushRef="#br0" timeOffset="18548.4326">4191 14123 162 0,'0'2'141'16,"0"-2"-131"-16,0 0-4 16,0 0 32-16,14 0-8 15,8 0-1-15,7-5 4 0,1-7-4 16,2 5-15-16,-4-3-3 15,0-1-7 1,-3-2-2-16,-7 5 1 0,-6 2-4 16,-6 4-17-16,-6 2-25 15,0 0-35-15,0 0-27 16,-13 0-53-16</inkml:trace>
  <inkml:trace contextRef="#ctx0" brushRef="#br0" timeOffset="18798.033">4149 14362 240 0,'-6'25'3'0,"4"6"-3"15,2 5 37-15,0 5 6 16,0 5-25-16,0 4-10 15,5 4 6-15,4-2-7 16,-1-2-5-16,-1-7-2 16,-2-7 1-16,-3-7-1 15,1-11-20-15,-3-5-20 16,0-5-26-16,0-8 0 15,0 0 12-15,-8-11-73 16</inkml:trace>
  <inkml:trace contextRef="#ctx0" brushRef="#br0" timeOffset="19344.034">4112 14451 127 0,'5'-9'45'0,"-2"4"-42"15,6-4 5-15,3 3 21 16,4 0 2-16,2-1-7 15,3 1-6-15,1 0-8 16,3-2 0-16,-1-1 3 16,2 1-4-16,-2-2-2 15,0 2-2-15,-3-3 1 16,-2 5-1-16,-4 2-2 15,-3 1-1-15,-2 2 2 0,-1 1-2 16,-4 0 0-16,-1 0 0 16,-1 0 2-16,-1 0 0 15,-1 0 1-15,-1 0 0 16,3 0 0-16,-2 0 1 15,0 0 0-15,1 1-1 16,1 12 0-16,-2 3 1 16,1 8 0-16,0 2 1 15,0 5 1-15,-1 9-1 16,-1 1-4-16,2 3 2 15,-1 5-3-15,-1 5 0 16,2-2 2-16,0 2-2 16,0-4-1-16,1-7 1 0,0-8-1 15,-3-4-1-15,1-12 1 16,-1-6 0-16,0-12 0 15,0-1 3 1,0 0-4-16,0 0-6 0,0 0-1 16,-16-22-10-16,-5-10-26 15,-7-3 2-15,-2-6-14 16,-2-5-41-16,3-3 2 15,-2 1 5-15</inkml:trace>
  <inkml:trace contextRef="#ctx0" brushRef="#br0" timeOffset="19593.6344">4198 14262 127 0,'0'0'43'0,"0"-2"-15"0,0 2 9 15,0 0-7-15,0 0-13 16,0 0-10-16,0 0-4 15,0 7 0-15,0 15 1 16,0 11 8-16,5 4-4 16,2 3-1-16,0 1-3 15,-2-1-1-15,-2-5-2 16,0-7 0-16,0-6-9 15,-3-5-27-15,0-8-49 16,0-9-25-16</inkml:trace>
  <inkml:trace contextRef="#ctx0" brushRef="#br0" timeOffset="20030.4352">4268 14207 111 0,'0'0'134'15,"0"0"-129"-15,4 2-7 16,0 15 8-16,0 15 31 16,2 10-9-16,-3 9-15 15,-3 1-4-15,0-1-3 16,0 0-5-16,0-8 0 15,0-5 0-15,-5-8-1 16,-7-7-6-16,-2-4-8 16,-3-6 1-16,3-8 1 0,0-5 5 15,3 0 3-15,1 0 0 16,5-5 4-16,5 2 4 15,0-1 12-15,0 4-3 16,0 0-5-16,0-2 0 16,0 2-5-16,0 0-1 15,0-3-1-15,9 0 6 16,5-1 16-16,3-3-2 15,4-1-5-15,1 0-6 16,-1-3-5-16,-1 3-3 16,0-1-1-16,-5 2-20 15,-2 2-40-15,-7 5-56 0,-6 0-77 16</inkml:trace>
  <inkml:trace contextRef="#ctx0" brushRef="#br0" timeOffset="20233.2355">4234 14800 96 0,'0'3'155'16,"0"-3"-142"-16,0 0-13 16,0 0 31-16,0 0 4 15,4 0-23-15,11 0 0 16,2 0 9-16,0-10-11 0,0 0-4 15,3-9-3 1,-3-8-16-16,1-6-59 16,-7-3-142-16</inkml:trace>
  <inkml:trace contextRef="#ctx0" brushRef="#br0" timeOffset="20732.4364">4654 14029 141 0,'5'-3'148'16,"-5"3"-146"-16,7 0 12 15,1 0 40-15,4 0-21 16,1 0-16-16,0 0-8 15,-3 12-7-15,-6 5-1 16,-4 7-1-16,0 5-9 16,0 5-9-16,-15 4-15 15,-7 3 3-15,2-4 5 16,1-8 16-16,4-2 7 15,2-11 1-15,5-5 4 16,1-5 12-16,7-6 12 0,-2 0-2 16,2 0-5-16,0 0-8 15,0 0-5-15,0 0-1 16,0 0-4-16,2 0-2 15,3 0-3-15,4 0 2 16,2-2 1-16,3-10 0 16,3-3 2-16,1-3-7 15,-5-1-30-15,0 3-56 16,-8-1-102-16</inkml:trace>
  <inkml:trace contextRef="#ctx0" brushRef="#br0" timeOffset="21247.2373">4621 14405 248 0,'-7'4'19'0,"1"7"-22"15,5 3 4-15,-1 13 11 16,-2 7-2-16,1 5-2 15,-1 2 2-15,0-2 13 16,1 1-2-16,2-3-5 16,1-6-10-16,0-4-1 15,0-5 2-15,0-3-5 0,0-4-2 16,0-1 0-16,1 1 1 15,10-1-1 1,1 1-1-16,2 1 2 16,3 1-1-16,-3-1 1 15,5-3-1-15,-2-2 0 0,0-6 0 16,3-2 4-16,1-3 9 15,5 0 6-15,1-8 4 16,4-13-3-16,-2-4 3 16,0-2-9-16,-1-4-2 15,-5-4-2-15,-1 4 4 16,-3-2-11-16,-3 5 3 15,-3 3-2-15,-6 9 5 16,0 4-2-16,-4 3 3 16,0 5 1-16,-3-2 0 15,0 3-1-15,0 0-5 16,0-4-2-16,0 0-1 0,-3-6-5 15,-7 0-16-15,2-2-14 16,-6-3-11-16,-5 4-19 16,-2-5-32-16,-7-2-103 15</inkml:trace>
  <inkml:trace contextRef="#ctx0" brushRef="#br0" timeOffset="23306.4409">1142 16542 137 0,'-2'-2'101'0,"-5"2"-56"16,7 0-25-16,0 0 12 16,0 0 13-16,0 0-33 15,0 0-12-15,0 0-4 0,9 0 4 16,10 11 5-16,10 16 19 15,4 7 4 1,5 6 3-16,0-1-16 0,0 1 1 16,-2-3-10-16,-1 1-4 15,-1-9 0-15,-6-3-3 16,-6-6 1-16,-2-6 4 15,-10 2-4-15,-2-10-5 16,-6-2-10-16,-2-1-15 16,0-3-11-16,0 0-10 15,0 0-11-15,0 0-29 0,0 0 16 16,0-17-63-1</inkml:trace>
  <inkml:trace contextRef="#ctx0" brushRef="#br0" timeOffset="23649.6414">1565 16445 168 0,'0'0'46'15,"0"0"-26"-15,0 0 22 16,-4 0 19-16,-10 10-45 15,4 11-14-15,-4 2 2 16,-1 3 5-16,-2 5 7 16,-6 3-4-16,-6 0-4 15,-4 8-3-15,-2 6 3 16,-3 1-5-16,2 8-2 15,3-6-2-15,3 2 3 0,5-7-3 16,5-8 1-16,8-9 0 16,2-10 0-16,4-7-5 15,2-6-9-15,3-6-10 16,1 0-5-16,-4-2-4 15,-1-22-38-15,-2-12-37 16,0-7-18-16</inkml:trace>
  <inkml:trace contextRef="#ctx0" brushRef="#br0" timeOffset="24008.4422">1125 16269 188 0,'0'-3'67'0,"1"3"-39"15,4 0-12-15,-3-1 55 16,4 1-44-16,4 0-22 16,5-2 4-16,11 2 28 15,3-2-6-15,6-5-10 0,5 2-4 16,-4-4-1-16,4-6-9 15,-8 1-5 1,2-1 1-16,-9 3-3 0,-8 7-14 16,-1 5-36-16,-8 0-44 15,2 15-66-15,-4 11 28 16</inkml:trace>
  <inkml:trace contextRef="#ctx0" brushRef="#br0" timeOffset="24538.8431">1940 16523 152 0,'-1'0'62'16,"1"0"-34"-16,0 0-5 15,0 0 30-15,0 0-24 16,7 0-26-16,11 0 2 15,4-8 26-15,5 1 8 16,4-2-20-16,6-1 4 16,-1 0-6-16,2-4-3 15,0 4-4-15,-3 0-5 16,-6-1-3-16,-3 3-2 15,-8 1 2-15,-4 0-3 16,-7 4-16-16,-5 1-20 0,-2 2-26 16,0-2-21-16,0 1-26 15,-10-3-35-15</inkml:trace>
  <inkml:trace contextRef="#ctx0" brushRef="#br0" timeOffset="24772.8435">2144 16279 158 0,'-7'23'7'0,"4"10"-7"0,3 7 33 15,0 7 24-15,0 3-31 16,0 8-12-16,7-2-1 15,2-5-1-15,-7-1-4 16,-1-4-5-16,-1-5-3 16,0-2-9-16,0-8-44 15,-12-6-57-15</inkml:trace>
  <inkml:trace contextRef="#ctx0" brushRef="#br0" timeOffset="25069.244">1934 16962 173 0,'0'0'51'15,"0"0"-40"-15,0 0 25 16,0 0 19-16,0 0-48 15,2 0-7-15,15 0 4 16,7 0 24-16,5-1-4 16,11-6-4-16,3 1-3 15,2-2-5-15,0-1-6 16,-4 2-3-16,-1 0-1 15,-6-3-1-15,-1-2-5 16,-2-7-26-16,-5 0-39 16,-2-3-76-16,-1-5-54 15</inkml:trace>
  <inkml:trace contextRef="#ctx0" brushRef="#br0" timeOffset="25927.2455">2689 16088 33 0,'2'0'185'16,"-1"0"-148"-16,11 0-37 15,5 0 1-15,1 0 30 16,10 0-16-16,3-1 1 15,2-3 1-15,5 1 1 16,0 1-1-16,-1-1-4 16,-3-2-5-16,-5 5 6 0,-4 0-10 15,-3 0-4-15,-6 0 0 16,-9 0 1-16,-3 0-1 15,-4 0 0-15,0 0 1 16,0 0 0 0,0 0 3-16,0 3-7 0,0 12 6 15,-8 13-1-15,-6 11-1 16,-5 11 1-16,-5 6-3 15,-1 3 2-15,-3 6 0 16,-2 1 0-16,2-2-1 16,-1-4 2-16,3-8 4 15,2-9 1-15,5-11 3 16,5-10-3-16,2-7 0 0,1-6-3 15,1-6-1 1,2-1 2-16,1-2-3 16,1 0 0-16,2 0-2 0,1 0 0 15,2 0 0-15,-1 0 1 16,2 0 0-16,0 0-1 15,0 0 0-15,0 0-1 16,0 0-2-16,0 0-3 16,7 0 1-16,6 0 0 15,8 0 3-15,6 7 2 16,7 3 1-16,6 2 4 15,1 0-2-15,0 3 0 16,0-2 0-16,-9-3-1 16,-1 2-2-16,-7-2 1 15,-8-5-1-15,-5-1-2 16,-7-1-10-16,-4-3-4 0,0 0-5 15,0 0-3-15,0-17-8 16,-11-10-40-16,-13-6-86 16</inkml:trace>
  <inkml:trace contextRef="#ctx0" brushRef="#br0" timeOffset="26176.846">2731 16376 165 0,'0'0'70'16,"0"0"-52"-16,0 0-16 0,0 0 41 16,5 0-11-16,11 0-8 15,5 0 7-15,7 0 3 16,2 0-10-16,5 0-14 15,-2 0-6-15,-4 5-2 16,-4 4-1-16,-2-4-22 16,-4 4-64-16,-7-4-90 15</inkml:trace>
  <inkml:trace contextRef="#ctx0" brushRef="#br0" timeOffset="26473.2465">3386 16467 235 0,'0'0'167'16,"0"7"-151"-16,0-7-16 15,0 0 77-15,0 2-47 0,0-2-30 16,0 0-1-16,0 0-2 15,2 0-17 1,4 0-37-16,-2 0-41 16,-4-6-92-16</inkml:trace>
  <inkml:trace contextRef="#ctx0" brushRef="#br0" timeOffset="27284.4479">3823 16329 44 0,'-1'0'128'16,"1"0"-93"-16,0 0-2 15,0 0 30-15,0 0-6 16,0 0-24-16,0 0-6 16,0 0-4-16,0 0-2 15,0 0-1-15,0 0-9 16,0 0-4-16,0 0-4 15,1 0 0-15,12 0-3 16,9 0 2-16,7 0 6 16,6-6 4-16,4-2-7 0,4-1-2 15,2-3-3-15,12-1 3 16,6-5 1-16,2-3 7 15,8-1-6 1,-6-7-5-16,-2 5 3 0,-1 0-2 16,-1 2 1-16,-1 3-2 15,-6 2 1-15,-1 2-1 16,-7 3 0-16,-6 3 1 15,-9 4-2-15,-11-1 1 16,-2 5 0-16,-6-1 1 16,-7-1-1-16,-3 3-1 15,-4-1 0-15,0 1-1 16,0-2-1-16,0 2 2 0,0 0-4 15,0 0 0 1,0-7-2-16,0 1-9 16,-3-2-20-16,-8-2-9 15,1 3-17-15,-4 2-51 0,-4 0-60 16</inkml:trace>
  <inkml:trace contextRef="#ctx0" brushRef="#br0" timeOffset="28392.0499">4324 15645 118 0,'2'0'23'15,"6"0"-20"-15,2 0 44 16,5 0 17-16,3 9-22 0,-2 7-16 15,2 9 1 1,0 0-14-16,-5 6-3 16,-2-2 5-16,-5 0-4 0,-5-2-7 15,-1-1 0-15,0-2 2 16,-1-2 3-16,-16-3-5 15,-1-2-4-15,-1-3-5 16,-2-6 0-16,-1-5-2 16,1-3 1-16,0 0 4 15,-1 0-2-15,-3-15 1 16,1-6-2-16,2-8 3 15,0-8 0-15,1 3 0 16,6-2 0-16,3 7 1 16,8 8 1-16,4 3 3 15,0 4 1-15,0 2-2 16,5 2 2-16,7 3 0 0,2-5 2 15,4 1 2-15,3 2-3 16,6-4-1-16,6-1 6 16,2-1 0-16,3-1-1 15,2 2-1-15,-1-3-1 16,-7 2-4-16,-1 5-3 15,-8 3 0-15,-5 6 1 16,-1 1 0-16,-5 0-1 16,-1 0-4-16,0 0-3 15,0 0-6-15,-5 6-20 16,2 1-16-16,-8 9-45 15,0 0-58-15</inkml:trace>
  <inkml:trace contextRef="#ctx0" brushRef="#br0" timeOffset="29296.8514">4286 16494 105 0,'0'-1'126'0,"0"-1"-76"16,0 0-23-16,0 2 28 0,0 0 5 15,-2 0-34-15,2 0-16 16,0 0-9-16,0 5-1 16,0 31-2-16,0 20 3 15,7 16 2-15,5 9-1 16,-5-4 1-16,0-3 5 15,-1-8 3-15,-4-12-6 16,2-8-1-16,-4-15-2 16,0-10 0-16,0-9 0 15,0-6 2-15,0-2 0 16,0-2-4-16,0-2 0 15,-11 0 0-15,0 0 0 0,-9 0-1 16,1-4 1-16,-1-8 1 16,-1 0-1-16,4-3 0 15,-1 3 0-15,1-3 0 16,4 1 0-16,0-1 1 15,7 2-1-15,-1 1 0 16,2-6-2-16,1-3-8 16,1-4-18-16,1-2-34 15,0 0-75-15,2 0-98 16</inkml:trace>
  <inkml:trace contextRef="#ctx0" brushRef="#br0" timeOffset="29718.0522">4311 16590 217 0,'0'2'86'16,"0"-2"-67"-16,3 0-7 15,-2 0 50-15,4 0-22 0,9 0-36 16,7 0 2-16,8 0 24 15,9 0-8 1,0-6-12-16,5-2-1 16,6-4 2-16,0 0-1 15,-4 0-4-15,-2 0-4 0,-10 0 0 16,-5 2-1-16,-9 3 0 15,-4 2 0-15,-4 3-3 16,-4-3-2-16,-1-2-3 16,-2 1-8-16,-1-3-1 15,2 2-11-15,-4 2-17 16,-1 1-19-16,0 2-34 15,0 2-33-15</inkml:trace>
  <inkml:trace contextRef="#ctx0" brushRef="#br0" timeOffset="30264.0531">4562 16787 169 0,'-2'2'106'0,"2"0"-83"16,0 0-13-16,0 1 23 16,0 12-13-16,-1 11-18 15,-2 10-2-15,-1 12 4 16,-2 1 7-16,-1 0-1 15,4-3-2-15,0-12-1 0,1-7-2 16,0-6-2-16,1-13-1 16,1-6 1-16,0-2 0 15,0 0 3-15,0 0-6 16,0-22-3-16,0-7-1 15,6-7-3-15,5-3 4 16,3 2-3-16,1 1-3 16,1 5 5-16,1 9 1 15,-3 0 3-15,-3 7-1 16,0 1 1-16,-4 7 3 15,0 0 5-15,2 5-4 16,2 2 1-16,0 0 2 16,1 0-2-16,0 6-3 0,-2 9 2 15,-1 6 4-15,-1 8 0 16,-1 3 3-16,0 6-4 15,-3 2 2 1,-1-1 0-16,-1-3-1 0,0 0-3 16,-2-7-2-16,0-5-1 15,0 0 1-15,0-7-2 16,0-5-15-16,0-4-38 15,0-8-64-15,-2 0-150 16</inkml:trace>
  <inkml:trace contextRef="#ctx0" brushRef="#br1" timeOffset="39561.6692">4907 15871 6 0,'0'0'23'0,"0"-4"-15"16,0-1-8-16,0 0 1 15,0 3-1-15,0 2 1 16,0 0 4-16,0-3 1 15,0 3 2-15,0 0 3 16,0 0-5-16,0 0-4 16,0 0-2-16,0 0-2 15,0 0-7-15,0 0-40 16</inkml:trace>
  <inkml:trace contextRef="#ctx0" brushRef="#br1" timeOffset="42198.0741">4935 15766 56 0,'-6'4'18'16,"2"-4"-2"-16,0 2-2 16,1 1 18-16,-1-2-12 15,1 3-11-15,-1 0-3 16,-1 0 0-16,0 3 12 15,-4-1-2-15,1 2-7 16,-4-4-1-16,3 1 13 16,-1 3-6-16,-1-4-9 15,-1 4 0-15,0 2 2 0,-4-1-3 16,1 1-4-16,1 0-1 15,0 1 0-15,1-1 0 16,0 3 1-16,-1-1-1 16,0 1 0-16,2-3 0 15,2-2 3-15,1 3 1 16,1-3 6-16,-4-2-6 15,0 4-3-15,-1-4 2 16,0 2-3-16,-2 1 0 16,2-1 1-16,1 1 0 15,-1-3 0-15,0 0 2 16,1 0-1-16,0-2 0 0,4 1 0 15,-1 0 1-15,2 0-1 16,-5-1 0-16,2 2-2 16,-3-2 2-16,2 1 0 15,-2 1-2-15,-1-2 2 16,3 3-2-16,2-5 6 15,-2 1-1-15,4-1 2 16,1 1-3-16,-4-3-3 16,2 0 3-16,-1 0 1 15,-4 0 1-15,3 0-2 16,-1 0-3-16,-1 0-1 15,0 0 1-15,-1 0-1 0,-3 0 1 16,2 0 0-16,0-5 1 16,3 2-2-1,1-4 0-15,2 2 2 16,0 1-1-16,-3 1 0 0,0-2 3 15,-2 1-4-15,-1 1 0 16,2-2 2-16,0 1-2 16,0 1 2-16,3-2-2 15,-1-2-1-15,-1 2 2 16,3-2 0-16,-3 2 0 15,3 4 0-15,1-5 0 16,0-1 1-16,0 1-1 0,-2 0-1 16,1-2 1-1,-4-1 0-15,1 1-1 16,1-3 0-16,0 3 1 15,3-2 0-15,-2-2-1 16,2-3 0-16,-3 3 0 16,3 2 0-16,2 1 1 0,3-4-1 15,-2 6 0-15,1-5 0 16,1-3 0-16,-1-2-1 15,0-2 1-15,1-4 0 16,2 1-1-16,0-3 1 16,0 0 0-16,0 2-1 15,0 2 1-15,0 5 0 16,0-3-1-16,2 7 1 15,1-5 0-15,2 0-1 16,2-3 0-16,0-1 1 16,3-1-2-16,1-4 2 0,1 6 2 15,-1-1-5-15,0 1 4 16,-1 1-2-16,1 2 1 15,-2 1 0-15,-3 3-1 16,1 3 1-16,-1 1 0 16,0-1 0-16,4 4-1 15,-4-1 1-15,0 4 0 16,2-1-1-16,-3 0 1 15,0 1 0-15,0-1-1 16,2 2 1-16,0 0 0 16,0 1 0-16,5-5-1 15,2 5 1-15,2-3 0 16,-1-1-2-16,0 4 4 0,0-2-2 15,-4 2-2-15,4-2 2 16,2 1 2-16,-2-1-2 16,1 3-2-16,-6-3 4 15,0-1-4-15,-2 4 4 16,3-4-4-16,-2 2 2 15,-1 2 2-15,3 0-2 16,0 0-2-16,-2 0 2 16,2 0 2-16,-1 0-2 15,0 0 0-15,3 2-2 16,2 2 4-16,-5 3-4 15,4 1 4-15,-1-3-2 0,0 4 0 16,-1 1 0-16,2-1 0 16,0 5-2-16,-1-1 4 15,1 0-4 1,0 0 4-16,-4 0-2 0,1-1-2 15,-1 3 2-15,3-2 0 16,-3 1 0-16,0-2 0 16,1-2 0-16,-7 0-1 15,2-3 1-15,-1 1 1 16,0-1-2-16,1 0 1 15,-1 2 0-15,-2 1-2 16,2 0 1-16,-2 5 0 16,1-4 1-16,1 1 0 15,-1-1-1-15,2-3 1 16,-1 2 0-16,1 1-2 15,-1-2 2-15,-3-2 2 16,-1 0-4-16,2 3 2 0,-2 0 0 16,-1 5 0-16,0-4 0 15,0 4 0-15,0-1-1 16,0 2 1-16,0-3 0 15,0 0 0-15,0-5-1 16,0 3 1-16,0-5 0 16,2 2 0-16,-2-2 0 15,1 1 0-15,-1 0 0 16,2-2 0-16,-2 4 0 15,2 1 0-15,1-2-1 16,-3 1 1-16,0-4 0 16,0 0 0-16,2 2 0 0,-2-4-1 15,0 1 2-15,0-4-1 16,0 0 0-16,0 0 0 15,0 0 0-15,0 0 0 16,0 0 0-16,0 0 0 16,0 0 0-16,0 0 1 15,0 2-2-15,0-2 1 16,0 0-2-16,0 0-1 15,0 0 2-15,0 0-1 16,0 0 1-16,0 3 0 16,0-3 1-16,0 0 0 15,0 0 0-15,0 0 0 0,0 0 0 16,0 0 0-16,0 0 0 15,0 0-17-15,0-9-29 16,-2-6-24-16,-3-2-7 16,0-3-4-16</inkml:trace>
  <inkml:trace contextRef="#ctx0" brushRef="#br1" timeOffset="43040.4756">4795 15616 44 0,'-4'0'65'16,"4"0"-42"-16,0 0 11 16,0 0 12-16,0 0-4 15,0 0-26-15,0 0-5 0,0 0 0 16,0 0 3-16,0 0-1 15,0 0-5-15,7 0-4 16,13-5 2-16,3-4 17 16,4-6-11-16,10 2-8 15,2-4-3-15,4-2 2 16,3 2 0-16,1 0 2 15,-2 0-4-15,1-2 1 16,-5 0 1-16,1 0-4 16,-4 5 2-16,-5 1-2 15,-5 3 4-15,-11 4-5 0,-6 2 4 16,-5 0-2-16,-2 1 0 15,-2 2 0-15,-2-2 0 16,0 3 0 0,0 0 0-16,0 0 3 15,0 0-2-15,0 0-1 0,0 0-8 16,0-3-13-16,0-3-13 15,0 1-27-15,-8-2-65 16</inkml:trace>
  <inkml:trace contextRef="#ctx0" brushRef="#br1" timeOffset="43836.077">5059 15325 58 0,'-6'2'34'16,"0"2"-30"-16,-3-1-1 15,3 8 16-15,-4-2 7 16,-1 3-13-16,2 1-10 16,1-3-1-16,-3 2 4 15,1 0 12-15,-3 4-1 16,-1-4-6-16,1 5-2 15,1-3 1-15,-1 1-2 0,3 0-4 16,0-1 4-16,0 0-4 16,-1 4 0-16,3-4 0 15,1 6 2-15,-2-2-2 16,2-6 1-16,0 3 0 15,1-1 5-15,3-5-4 16,-3 1-2-16,4-4 1 16,0-2 0-16,2-2-2 15,0 0-1-15,0-2 2 16,0 0 0-16,0 0 6 15,-2 0-1-15,1 0 3 16,-1 0-4-16,2 0-3 16,0 0-1-16,0 0-2 0,0 0 0 15,0 0-1-15,0 0-1 16,0 0 2-16,0 0-1 15,0 0 0-15,0 0 6 16,0 0 0-16,0 0-1 16,0 0-1-16,0 0-2 15,0 0 1-15,0 0 0 16,0 0-2-16,0 0 0 15,0 0-1-15,0 0-1 16,7 0-1-16,3 0 1 16,7 5-2-16,4-1 4 15,0 0-1-15,2-2 2 16,2 2 4-16,-2-2-4 0,2 1-1 15,-5 0 1-15,-3-3-2 16,-6 0-1-16,-3 2 1 16,-3-2 0-1,-5 0-1-15,0 0 1 0,0 0-1 16,0 0 4-16,0 0-2 15,0 0-4-15,0 0-12 16,0 0-28-16,0 0-44 16,2 0-54-16</inkml:trace>
  <inkml:trace contextRef="#ctx0" brushRef="#br1" timeOffset="44943.6789">6180 15209 166 0,'0'0'32'16,"2"0"-8"-16,-2 0-8 16,2 0 38-16,-2-7-22 15,0-1-11-15,0 0-7 16,0-3 3-16,0 1 7 15,0 3-14-15,0-3 0 16,-4 0-4-16,-4 1-3 16,-7-3-3-16,2 7 0 0,-6-2 1 15,-2 5-2-15,-2 2 1 16,0 0-3-16,4 0 3 15,-2 2-3-15,7 8 3 16,-1 1-1-16,1 1 1 16,-1 1-1-16,3 6-1 15,1 1 2-15,3 3 0 16,2 2-2-16,5-5 2 15,1-2-1-15,0 0-2 16,0-1 2-16,0-1 0 16,13-2 1-16,0-1-1 15,2 2 1-15,4-4 0 0,-4 4 1 16,5 2-1-16,-2 1 0 15,0 1 0-15,1 2 1 16,0 1-1-16,0-1 0 16,-2 2 1-16,-3-2 2 15,-4-4-3-15,-5-5 0 16,-4 0 1-16,2-3-1 15,-3-4 0-15,0 2 2 16,0-6-2-16,0 2 1 16,0-1 0-16,0 4 1 15,-9-3 6-15,-5 7-3 16,-3-4-2-16,-2 2-2 15,-3-3 0-15,1 1 1 0,2-3-1 16,0 2-1-16,4-3-1 16,1-2 2-1,0 0-1-15,2 0 0 16,1 0 0-16,1 0-1 15,3 0 1-15,2 0 0 0,-4-5-2 16,1-6 0-16,1-4 1 16,-2-2-1-16,2 1 1 15,-1-3 0-15,3 5-3 16,-1 1 4-16,1 5-1 15,2-1 1-15,1 2 0 16,0 2 0-16,2 3-2 0,0 2 2 16,-1-2 0-16,1 2 2 15,0 0-2 1,-3 0 0-16,3 0 1 15,0 0-1-15,-1 0 1 16,1 0-2-16,0 0 0 0,-2 0-8 16,-5 0-11-16,-4 0-39 15,-10 9-133-15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7:23:48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 656 86 0,'0'-1'53'0,"0"-5"-37"0,0 3 2 15,0-1 32-15,0 0 15 16,0-1-25-16,0 1-11 16,0 2 0-16,0 2-2 15,0 0 4-15,0 0-10 16,0 0 4-16,0 0-7 15,0 0-11-15,0 0-4 16,0 0-3-16,0 6-1 0,0 30-4 16,0 18 3-1,0 18 2-15,3 10 2 16,-1 6-2-16,3-6 2 15,-2-5-1-15,2-5 0 0,0-7 0 16,5-8-1-16,-4-1 1 16,-1-6-1-16,-1-6 0 15,-1-6-1-15,-3-9-7 16,0-7-10-16,1-8-4 15,-1-8 0-15,0-2-4 16,0-4 2-16,0 0 5 16,0 0 8-16,-1-20-24 15,-12-13-32-15,-4-8 0 16,1-5 12-16,4-4 4 15,-6-4-25-15</inkml:trace>
  <inkml:trace contextRef="#ctx0" brushRef="#br0" timeOffset="327.6005">1478 799 42 0,'13'-23'22'0,"8"0"-1"16,6 1 5-16,9-6-5 15,2 9 0-15,2 4-3 16,5 6-12-16,0 7 3 15,-4 2 9-15,-6 0-7 16,-8 19-5-16,-8 2 1 16,-7-3 0-16,-7 5-1 15,-5 2-2-15,0 8 7 0,-21 4 0 16,-7 3 5-16,-8-5-5 15,6-4-4 1,-3-11 3-16,4-5 3 0,5-6 0 16,-4-6-3-16,9-3-7 15,-3 0 0-15,1 0-3 16,4 0-3-16,3-3-15 15,7-6-24-15,3 1-46 16,4 4-28-16</inkml:trace>
  <inkml:trace contextRef="#ctx0" brushRef="#br0" timeOffset="686.401">1934 1304 33 0,'0'0'62'0,"0"2"-24"16,0-2-11-16,0 0 18 16,0 0 30-16,0 0-24 15,0 0-17-15,0 0-5 16,0 0-1-16,0 0 3 15,0 0-17-15,0 0 15 0,0 0-22 16,0 0-5-16,0 0-3 16,0 2 0-16,0 0-2 15,0 2-41-15,5 5-42 16,0 3-75-16</inkml:trace>
  <inkml:trace contextRef="#ctx0" brushRef="#br0" timeOffset="1357.2023">2296 778 214 0,'8'0'91'0,"2"7"-93"15,8 3 0-15,5 2 2 0,-1 5 8 16,4 0 11-16,3-1 8 15,-4 3-21-15,-6-5-4 16,-9 2-1-16,-6 1-2 16,-4 2-1-1,-2 6-11-15,-21 2 0 16,-8 2-7-16,-1-5-7 0,-3-5 15 15,6-7 10-15,-1-3 2 16,8-6 1-16,5-3 0 16,6 0 0-16,8 0 7 15,3 0 22-15,0 0-17 16,0 0-13-16,7 0-2 15,12 0-1-15,7 0 3 0,5-3 0 16,2 1 0-16,-2 2 0 16,-1 0 1-1,-2 0-1-15,-5 5 1 16,-8 8-1-16,-8 0 0 0,-5 2 1 15,-2 2-1-15,0 7 1 16,-19 0-1-16,-7 3 3 16,-2-3-3-16,1-7 1 15,3-4-1-15,6-1 0 16,-1-5 1-16,5-2 0 15,4-5-2-15,2 0-6 16,2-3-29-16,5-18-51 16,1-5-61-16</inkml:trace>
  <inkml:trace contextRef="#ctx0" brushRef="#br0" timeOffset="2277.604">2936 913 96 0,'0'2'124'0,"0"-2"-102"16,2 0-2-16,0 0 34 0,3-2 6 15,0-17-29-15,4-3-12 16,-1-7-13-16,1 0-3 15,-4-2 1-15,-5-1 0 16,0 1-3-16,0-2 2 16,-7 6-2-16,-8 7-5 15,-4 6-3-15,-6 9 2 16,1 5 3-16,-1 0-3 15,2 8 0-15,6 12 2 16,6 3 2-16,7 7-4 16,4 7 3-16,0 9 2 15,2 7 0-15,16 3 1 0,0 0-1 16,1-5 0-1,-6 2 1-15,3-4 0 0,-6-4-1 16,-6-9-1-16,-4-5-3 16,0-4-4-16,-9-6-3 15,-6-4 2-15,-8-12-1 16,0-5 5-16,0 0 4 15,0-18-2-15,4-11-4 16,8-3 6-16,1 0 2 16,8-4 3-16,2 5-1 15,0 0 0-15,13 0-5 16,11 4 2-16,5-2 0 15,9 5-1-15,4 3 1 0,1 3 0 16,2 1-3 0,-6 4 1-16,1 1-1 15,-8 2 0-15,-5 1 0 16,-10 1-2-16,-9 6 4 0,-5 2-2 15,-3 0-7-15,0 10 0 16,0 23 6-16,-1 13 4 16,-2-1 2-16,3-1 2 15,0-6 1-15,0-16-1 16,10-5 0-16,7-8-1 15,2-6 10-15,2-3 7 16,2 0 0-16,0-3 0 16,-1-16-1-16,-4-7-10 15,-4-3-2-15,-5 0-1 16,-4 0 3-16,-5-2 0 15,0 1 1-15,-10-2-3 0,-12 5-6 16,-6 6 0 0,-3 6-2-16,-4 8-1 0,1 7-4 15,0 0-9-15,6 0-8 16,12 4 3-16,5 9-31 15,10-3-74-15,1-4-55 16</inkml:trace>
  <inkml:trace contextRef="#ctx0" brushRef="#br0" timeOffset="2730.0047">3847 882 242 0,'0'0'40'0,"0"0"-31"15,7 0-9-15,11 0 25 0,6-5 26 16,10-9-15-16,6-4-12 15,2-3-11-15,-5 6-5 16,0-1-4-16,-5 6-2 16,-6 1 0-16,-10 5-5 15,-7 2-27-15,-9 2-30 16,0 0-75-16,-22 0-51 15</inkml:trace>
  <inkml:trace contextRef="#ctx0" brushRef="#br0" timeOffset="2932.8051">3787 1071 218 0,'0'0'35'0,"2"0"-35"16,19 0 2-16,8 0 41 15,2 0 4-15,2-7-17 16,3-8-9-16,0 1-13 15,-3-5-4-15,-2 4-2 16,-5-5-2-16,-5 4-8 0,-6-3-30 16,-10 0-49-1,-5 1-60-15</inkml:trace>
  <inkml:trace contextRef="#ctx0" brushRef="#br0" timeOffset="3166.8055">3939 739 253 0,'-11'25'21'0,"8"10"-21"16,0 7 0-16,-1 3 11 15,4-5 22-15,0-1-14 16,0-6-14-16,0-4-3 15,2-7-1-15,3 0-11 16,2-10-42-16,-1-5-56 16,-5-7-67-16</inkml:trace>
  <inkml:trace contextRef="#ctx0" brushRef="#br0" timeOffset="3369.6059">4100 745 234 0,'0'8'33'16,"0"7"-33"-16,0 5 2 16,0 9 56-16,0 5-15 15,0-1-26-15,0 4-7 0,0-6-7 16,0-4-2-16,1-5 0 15,6 0-22-15,3-3-59 16,-3-12-95-16</inkml:trace>
  <inkml:trace contextRef="#ctx0" brushRef="#br0" timeOffset="4165.2072">4541 708 235 0,'11'7'110'0,"5"1"-114"15,10 1 4-15,5 6 1 16,4-1 1-16,-1-1 3 0,3 0 9 16,-4-1-13-1,-7 3 2-15,-11-1-3 16,-8 3-12-16,-7 3-15 15,-4 7-3-15,-20 2 13 16,-3 2-6-16,-1-2 12 0,6-6 8 16,4-4 7-16,8-11 9 15,5-2 20-15,5-4 4 16,0-2 0-16,0 0-8 15,0 0-7-15,7 0-3 16,12-14-14-16,3-13-3 16,9-6 0-16,0-6-5 15,6-5-14-15,-5 0-8 16,-1 1-7-16,-3 1-1 15,-2 4-5-15,-2 0 11 16,-2 4 13-16,-5 5 10 16,-4 9 4-16,-2 10 10 15,-4 3 16-15,-6 7 3 0,-1 0-6 16,0 0-12-16,0 4-4 15,0 17-4-15,0 10-1 16,3 5 1-16,10-3-2 16,3-4 1-16,9-7-3 15,5 1 2-15,2-4-1 16,1-2 2-16,-2-1 6 15,-5-6 4-15,-6 0-8 16,-5-1 1-16,-8 1-4 16,-4-3 3-16,-3 3-3 15,0 4 2-15,-14 1 11 16,-9 6-7-16,-2-3-7 0,-6-3-5 15,0-5-14-15,7-8-18 16,-1-2-31-16,6 0-39 16,4-20-79-16</inkml:trace>
  <inkml:trace contextRef="#ctx0" brushRef="#br0" timeOffset="4336.8076">5073 552 274 0,'14'-18'79'0,"8"-5"-48"16,8 0-11-16,1-4 11 15,4 0-6-15,9-1-9 16,1-1-11-16,0 1-2 16,-4 6-11-16,-12 4-45 15,-10 6-65-15,-12 7-135 16</inkml:trace>
  <inkml:trace contextRef="#ctx0" brushRef="#br0" timeOffset="5397.6094">1739 1804 90 0,'-2'0'35'15,"2"0"-17"-15,0 0 1 16,0 0 2-16,0 0 18 15,0 0 6-15,0-5-15 16,0-2-10-16,7 0-5 16,6-1 3-16,2-3 0 15,5-2-7-15,7 1 1 16,12-2-2-16,11-1 0 15,15 3 2-15,13 0-6 0,10 0 0 16,7-4 2 0,10 2-2-16,1-2-2 15,4-4 1-15,5-4-1 16,3-3 0-16,5-2-1 0,-2-4-2 15,0 4 4-15,-3-3-5 16,-5 1 1-16,4 2 1 16,-6 0-2-16,2 5 2 15,-4-3-2-15,-5 2 0 16,-6 6-1-16,-10 1 3 15,-4 3 0-15,-3 2-4 16,-7 3 2-16,-1 3 0 0,-4 2 2 16,-6-2-2-1,1 2 0-15,-3 3 1 16,-1-3-2-16,-3 5 1 15,-5 0 0-15,-3 0 1 16,-6 0-2-16,-8 0 1 0,-6 0 1 16,-11 0-5-16,-7 0-8 15,-5 0-7-15,-6 0-9 16,0 0-2-16,0 0 2 15,-24 0-18-15,-6 0-79 16,-12 0-57-16</inkml:trace>
  <inkml:trace contextRef="#ctx0" brushRef="#br0" timeOffset="6084.0106">2515 1749 0 0,'-12'0'10'16,"-1"0"-2"-16,-3-1 3 0,1-4 39 15,1 3-22-15,5 2 3 16,7 0 1 0,0 0-4-16,2-2-10 0,0 2 1 15,0 0-4-15,0 0-10 16,0 0-5-16,5-2 0 15,11 2-1-15,7-3 2 16,13 0 0-16,9-4 12 16,10 0 8-16,12-2 5 15,11-4-1-15,14 1-5 16,11-4-10-16,10-1-4 15,3-3 0-15,4-8-3 0,-5 2-1 16,6-3 1-16,-3 0 2 16,-2-2-4-1,-6 4 1-15,-16-2-1 16,-6 5 0-16,-7 6 1 0,-8 0-3 15,-6 6 2-15,-10-1-1 16,-7 2 0-16,-6 6 1 16,-9-2-2-16,-3 2 1 15,-11 5 1-15,-5-1-2 16,-5 1 1-16,-5 0 0 15,-2 0 0-15,-2 0 0 16,-1 0 0-16,2 0 0 0,-2 0 0 16,0 0 0-1,7 0-10-15,-1 0-23 16,7 0-26-16,-1 0-50 15,-1 0-53-15</inkml:trace>
  <inkml:trace contextRef="#ctx0" brushRef="#br0" timeOffset="6240.0109">4798 1296 337 0,'0'2'33'0,"0"1"-20"15,0-3-8-15,0 0 4 16,0 0 3-16,0 0-12 15,0-17-49-15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7:24:23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 656 86 0,'0'-1'53'0,"0"-5"-37"0,0 3 2 15,0-1 32-15,0 0 15 16,0-1-25-16,0 1-11 16,0 2 0-16,0 2-2 15,0 0 4-15,0 0-10 16,0 0 4-16,0 0-7 15,0 0-11-15,0 0-4 16,0 0-3-16,0 6-1 0,0 30-4 16,0 18 3-1,0 18 2-15,3 10 2 16,-1 6-2-16,3-6 2 15,-2-5-1-15,2-5 0 0,0-7 0 16,5-8-1-16,-4-1 1 16,-1-6-1-16,-1-6 0 15,-1-6-1-15,-3-9-7 16,0-7-10-16,1-8-4 15,-1-8 0-15,0-2-4 16,0-4 2-16,0 0 5 16,0 0 8-16,-1-20-24 15,-12-13-32-15,-4-8 0 16,1-5 12-16,4-4 4 15,-6-4-25-15</inkml:trace>
  <inkml:trace contextRef="#ctx0" brushRef="#br0" timeOffset="1">1478 799 42 0,'13'-23'22'0,"8"0"-1"16,6 1 5-16,9-6-5 15,2 9 0-15,2 4-3 16,5 6-12-16,0 7 3 15,-4 2 9-15,-6 0-7 16,-8 19-5-16,-8 2 1 16,-7-3 0-16,-7 5-1 15,-5 2-2-15,0 8 7 0,-21 4 0 16,-7 3 5-16,-8-5-5 15,6-4-4 1,-3-11 3-16,4-5 3 0,5-6 0 16,-4-6-3-16,9-3-7 15,-3 0 0-15,1 0-3 16,4 0-3-16,3-3-15 15,7-6-24-15,3 1-46 16,4 4-28-16</inkml:trace>
  <inkml:trace contextRef="#ctx0" brushRef="#br0" timeOffset="2">1934 1304 33 0,'0'0'62'0,"0"2"-24"16,0-2-11-16,0 0 18 16,0 0 30-16,0 0-24 15,0 0-17-15,0 0-5 16,0 0-1-16,0 0 3 15,0 0-17-15,0 0 15 0,0 0-22 16,0 0-5-16,0 0-3 16,0 2 0-16,0 0-2 15,0 2-41-15,5 5-42 16,0 3-75-16</inkml:trace>
  <inkml:trace contextRef="#ctx0" brushRef="#br0" timeOffset="3">2296 778 214 0,'8'0'91'0,"2"7"-93"15,8 3 0-15,5 2 2 0,-1 5 8 16,4 0 11-16,3-1 8 15,-4 3-21-15,-6-5-4 16,-9 2-1-16,-6 1-2 16,-4 2-1-1,-2 6-11-15,-21 2 0 16,-8 2-7-16,-1-5-7 0,-3-5 15 15,6-7 10-15,-1-3 2 16,8-6 1-16,5-3 0 16,6 0 0-16,8 0 7 15,3 0 22-15,0 0-17 16,0 0-13-16,7 0-2 15,12 0-1-15,7 0 3 0,5-3 0 16,2 1 0-16,-2 2 0 16,-1 0 1-1,-2 0-1-15,-5 5 1 16,-8 8-1-16,-8 0 0 0,-5 2 1 15,-2 2-1-15,0 7 1 16,-19 0-1-16,-7 3 3 16,-2-3-3-16,1-7 1 15,3-4-1-15,6-1 0 16,-1-5 1-16,5-2 0 15,4-5-2-15,2 0-6 16,2-3-29-16,5-18-51 16,1-5-61-16</inkml:trace>
  <inkml:trace contextRef="#ctx0" brushRef="#br0" timeOffset="4">2936 913 96 0,'0'2'124'0,"0"-2"-102"16,2 0-2-16,0 0 34 0,3-2 6 15,0-17-29-15,4-3-12 16,-1-7-13-16,1 0-3 15,-4-2 1-15,-5-1 0 16,0 1-3-16,0-2 2 16,-7 6-2-16,-8 7-5 15,-4 6-3-15,-6 9 2 16,1 5 3-16,-1 0-3 15,2 8 0-15,6 12 2 16,6 3 2-16,7 7-4 16,4 7 3-16,0 9 2 15,2 7 0-15,16 3 1 0,0 0-1 16,1-5 0-1,-6 2 1-15,3-4 0 0,-6-4-1 16,-6-9-1-16,-4-5-3 16,0-4-4-16,-9-6-3 15,-6-4 2-15,-8-12-1 16,0-5 5-16,0 0 4 15,0-18-2-15,4-11-4 16,8-3 6-16,1 0 2 16,8-4 3-16,2 5-1 15,0 0 0-15,13 0-5 16,11 4 2-16,5-2 0 15,9 5-1-15,4 3 1 0,1 3 0 16,2 1-3 0,-6 4 1-16,1 1-1 15,-8 2 0-15,-5 1 0 16,-10 1-2-16,-9 6 4 0,-5 2-2 15,-3 0-7-15,0 10 0 16,0 23 6-16,-1 13 4 16,-2-1 2-16,3-1 2 15,0-6 1-15,0-16-1 16,10-5 0-16,7-8-1 15,2-6 10-15,2-3 7 16,2 0 0-16,0-3 0 16,-1-16-1-16,-4-7-10 15,-4-3-2-15,-5 0-1 16,-4 0 3-16,-5-2 0 15,0 1 1-15,-10-2-3 0,-12 5-6 16,-6 6 0 0,-3 6-2-16,-4 8-1 0,1 7-4 15,0 0-9-15,6 0-8 16,12 4 3-16,5 9-31 15,10-3-74-15,1-4-55 16</inkml:trace>
  <inkml:trace contextRef="#ctx0" brushRef="#br0" timeOffset="5">3847 882 242 0,'0'0'40'0,"0"0"-31"15,7 0-9-15,11 0 25 0,6-5 26 16,10-9-15-16,6-4-12 15,2-3-11-15,-5 6-5 16,0-1-4-16,-5 6-2 16,-6 1 0-16,-10 5-5 15,-7 2-27-15,-9 2-30 16,0 0-75-16,-22 0-51 15</inkml:trace>
  <inkml:trace contextRef="#ctx0" brushRef="#br0" timeOffset="6">3787 1071 218 0,'0'0'35'0,"2"0"-35"16,19 0 2-16,8 0 41 15,2 0 4-15,2-7-17 16,3-8-9-16,0 1-13 15,-3-5-4-15,-2 4-2 16,-5-5-2-16,-5 4-8 0,-6-3-30 16,-10 0-49-1,-5 1-60-15</inkml:trace>
  <inkml:trace contextRef="#ctx0" brushRef="#br0" timeOffset="7">3939 739 253 0,'-11'25'21'0,"8"10"-21"16,0 7 0-16,-1 3 11 15,4-5 22-15,0-1-14 16,0-6-14-16,0-4-3 15,2-7-1-15,3 0-11 16,2-10-42-16,-1-5-56 16,-5-7-67-16</inkml:trace>
  <inkml:trace contextRef="#ctx0" brushRef="#br0" timeOffset="8">4100 745 234 0,'0'8'33'16,"0"7"-33"-16,0 5 2 16,0 9 56-16,0 5-15 15,0-1-26-15,0 4-7 0,0-6-7 16,0-4-2-16,1-5 0 15,6 0-22-15,3-3-59 16,-3-12-95-16</inkml:trace>
  <inkml:trace contextRef="#ctx0" brushRef="#br0" timeOffset="9">4541 708 235 0,'11'7'110'0,"5"1"-114"15,10 1 4-15,5 6 1 16,4-1 1-16,-1-1 3 0,3 0 9 16,-4-1-13-1,-7 3 2-15,-11-1-3 16,-8 3-12-16,-7 3-15 15,-4 7-3-15,-20 2 13 16,-3 2-6-16,-1-2 12 0,6-6 8 16,4-4 7-16,8-11 9 15,5-2 20-15,5-4 4 16,0-2 0-16,0 0-8 15,0 0-7-15,7 0-3 16,12-14-14-16,3-13-3 16,9-6 0-16,0-6-5 15,6-5-14-15,-5 0-8 16,-1 1-7-16,-3 1-1 15,-2 4-5-15,-2 0 11 16,-2 4 13-16,-5 5 10 16,-4 9 4-16,-2 10 10 15,-4 3 16-15,-6 7 3 0,-1 0-6 16,0 0-12-16,0 4-4 15,0 17-4-15,0 10-1 16,3 5 1-16,10-3-2 16,3-4 1-16,9-7-3 15,5 1 2-15,2-4-1 16,1-2 2-16,-2-1 6 15,-5-6 4-15,-6 0-8 16,-5-1 1-16,-8 1-4 16,-4-3 3-16,-3 3-3 15,0 4 2-15,-14 1 11 16,-9 6-7-16,-2-3-7 0,-6-3-5 15,0-5-14-15,7-8-18 16,-1-2-31-16,6 0-39 16,4-20-79-16</inkml:trace>
  <inkml:trace contextRef="#ctx0" brushRef="#br0" timeOffset="10">5073 552 274 0,'14'-18'79'0,"8"-5"-48"16,8 0-11-16,1-4 11 15,4 0-6-15,9-1-9 16,1-1-11-16,0 1-2 16,-4 6-11-16,-12 4-45 15,-10 6-65-15,-12 7-135 16</inkml:trace>
  <inkml:trace contextRef="#ctx0" brushRef="#br0" timeOffset="11">1739 1804 90 0,'-2'0'35'15,"2"0"-17"-15,0 0 1 16,0 0 2-16,0 0 18 15,0 0 6-15,0-5-15 16,0-2-10-16,7 0-5 16,6-1 3-16,2-3 0 15,5-2-7-15,7 1 1 16,12-2-2-16,11-1 0 15,15 3 2-15,13 0-6 0,10 0 0 16,7-4 2 0,10 2-2-16,1-2-2 15,4-4 1-15,5-4-1 16,3-3 0-16,5-2-1 0,-2-4-2 15,0 4 4-15,-3-3-5 16,-5 1 1-16,4 2 1 16,-6 0-2-16,2 5 2 15,-4-3-2-15,-5 2 0 16,-6 6-1-16,-10 1 3 15,-4 3 0-15,-3 2-4 16,-7 3 2-16,-1 3 0 0,-4 2 2 16,-6-2-2-1,1 2 0-15,-3 3 1 16,-1-3-2-16,-3 5 1 15,-5 0 0-15,-3 0 1 16,-6 0-2-16,-8 0 1 0,-6 0 1 16,-11 0-5-16,-7 0-8 15,-5 0-7-15,-6 0-9 16,0 0-2-16,0 0 2 15,-24 0-18-15,-6 0-79 16,-12 0-57-16</inkml:trace>
  <inkml:trace contextRef="#ctx0" brushRef="#br0" timeOffset="12">2515 1749 0 0,'-12'0'10'16,"-1"0"-2"-16,-3-1 3 0,1-4 39 15,1 3-22-15,5 2 3 16,7 0 1 0,0 0-4-16,2-2-10 0,0 2 1 15,0 0-4-15,0 0-10 16,0 0-5-16,5-2 0 15,11 2-1-15,7-3 2 16,13 0 0-16,9-4 12 16,10 0 8-16,12-2 5 15,11-4-1-15,14 1-5 16,11-4-10-16,10-1-4 15,3-3 0-15,4-8-3 0,-5 2-1 16,6-3 1-16,-3 0 2 16,-2-2-4-1,-6 4 1-15,-16-2-1 16,-6 5 0-16,-7 6 1 0,-8 0-3 15,-6 6 2-15,-10-1-1 16,-7 2 0-16,-6 6 1 16,-9-2-2-16,-3 2 1 15,-11 5 1-15,-5-1-2 16,-5 1 1-16,-5 0 0 15,-2 0 0-15,-2 0 0 16,-1 0 0-16,2 0 0 0,-2 0 0 16,0 0 0-1,7 0-10-15,-1 0-23 16,7 0-26-16,-1 0-50 15,-1 0-53-15</inkml:trace>
  <inkml:trace contextRef="#ctx0" brushRef="#br0" timeOffset="13">4798 1296 337 0,'0'2'33'0,"0"1"-20"15,0-3-8-15,0 0 4 16,0 0 3-16,0 0-12 15,0-17-49-15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7:25:12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3252 6491 79 0,'-12'0'154'0,"1"0"-150"15,10 0-6-15,1 0 12 16,0 0 30-16,0 0-10 0,0 0-25 15,0 0-6-15,0 0-1 16,0 0 1-16,0 0 1 16,0 0 2-16,0 0 0 15,0 0 1-15,0 4-1 16,0 11-3-16,6 18 2 15,12 19 9-15,3 20 18 16,1 9-12-16,1 0-7 16,-3-11-3-16,-5-13-1 15,-3-14-3-15,-2-14-1 16,0-9 1-16,-4-11-1 15,-2-5 1-15,-4-4 0 16,3 0 15-16,-2 0 17 0,-1 0-3 16,2-7-15-16,3-18-8 15,4-18-3-15,5-13-3 16,6-11-2-16,4 0 1 15,2 2-2-15,-3 4 1 16,-2 8 1-16,-4 11-2 16,-6 12 2-16,-4 12-1 15,-5 6 1-15,0 7 0 16,-2 5 3-16,0 0-2 15,0 0 2-15,0 0-1 16,0 0-2-16,0 0-4 16,0 0-11-16,0 0-19 0,0 0-35 15,0 17-42-15,0 5-78 16</inkml:trace>
  <inkml:trace contextRef="#ctx0" brushRef="#br0" timeOffset="717.6013">4006 6895 177 0,'0'-8'60'15,"0"-2"-55"-15,0-4-4 0,0 0 28 16,0-1 10-16,-5 3-24 15,0 2-11-15,0 1-3 16,-3 6 8-16,-2-1 15 16,-2 4-10-16,0 0-11 15,-5 0 1-15,-5 7-3 16,-3 12 0-16,-6 6 1 15,2 5-2-15,3 2 0 16,4 4 0-16,5 1 2 16,4-2-1-16,5-2 1 15,8-4 0-15,0-2 1 16,0-4-3-16,8-6-3 15,6-5 1-15,3-6 1 0,3-4-4 16,-1-2-2-16,0 0 7 16,-1-2 3-16,-2-16-1 15,-2-3 3-15,-4-1-2 16,-2 7 0-16,-5 1 0 15,-3 1-1-15,0 4 4 16,0-1 5-16,0 1-1 16,0 1-7-16,0 0 2 15,0 6 2-15,0-2-1 16,0 4-3-16,0 0-1 15,0 0 0-15,0 0 0 16,0 0-3-16,0 0 0 0,0 0 1 16,0 17-5-16,5 14 2 15,7 6 3-15,-2-1 3 16,4-2-2-16,-2-11 0 15,2-5 0-15,-2-4-1 16,-2-3-1-16,-1 0-18 16,0-5-16-16,-4-2-13 15,-2-4-15-15,-1 0-12 16,0 0 2-16,0-12 15 15,1-13-25-15</inkml:trace>
  <inkml:trace contextRef="#ctx0" brushRef="#br0" timeOffset="1092.0019">4158 6841 207 0,'4'0'51'0,"1"4"-51"15,2 12 2-15,1 8 44 16,1 5-5-16,2 6-25 15,-5-2-1-15,3 0-5 16,-4-6-2-16,4-7-7 16,-6 4 3-16,-3-10-3 15,2-6 2-15,-2-3-1 16,0-5 1-16,0 0 3 0,0 0-3 15,0 0-2-15,-8 0-1 16,3-10-1 0,0 1 3-16,2-1-1 15,1-5 0-15,2 0 3 0,0-6-1 16,0-5-3-16,0-3 2 15,9-4-3-15,5 4 1 16,-1 2 0-16,1 4-8 16,1 4-22-16,-2 4-21 15,-1 5-19-15,-1 3-45 16,1 4-24-16</inkml:trace>
  <inkml:trace contextRef="#ctx0" brushRef="#br0" timeOffset="1310.4023">4546 6853 113 0,'0'5'105'0,"0"-3"-81"16,0 4-21-16,0 2 26 15,2 8 19-15,0 5-22 16,0 6-14-16,-2 7-11 16,0-7 2-16,1-1 0 15,-1-1-6-15,0-8-14 16,0-5-32-16,0-5-37 15,0-7-30-15</inkml:trace>
  <inkml:trace contextRef="#ctx0" brushRef="#br0" timeOffset="1513.2027">4505 6570 74 0,'0'4'285'16,"0"-4"-250"-16,2 0-42 15,-1 0 4-15,6 0 10 16,6 0-11-16,4 0-24 16,6 0-21-16,2 0-20 15,4 0-48-15</inkml:trace>
  <inkml:trace contextRef="#ctx0" brushRef="#br0" timeOffset="3681.6065">5065 6849 137 0,'0'-5'103'0,"0"-2"-87"16,0-1-11-16,0-3 39 16,0 1 14-16,0 0-41 15,0 0-16-15,0 1 3 16,0 4 8-16,0-2 1 15,-1 2-6-15,-9 0-2 16,-9 0-6-16,-4 5 1 0,-5 0-3 16,0 0-2-16,1 17 4 15,3 2 0 1,5-1 3-16,6 5 2 15,0-3-4-15,6 9 1 0,3 7-1 16,1 3 0-16,3 0 2 16,0-6-2-16,0-6 0 15,0-8 0-15,7-6-1 16,-1-7-1-16,1-5 1 15,1-1-5-15,2 0-5 16,7 0-3-16,3-16 12 16,2-13-3-16,2-4-6 15,-2-4-6-15,-2 6-3 16,-4 6 7-16,-6 2 4 15,-3 8 2-15,-4 6 9 16,-1 4-1-16,-2 5 6 0,0 0 21 16,0 0 5-16,0 0-9 15,0 0 0-15,0 0-12 16,0 0-12-16,0 2-1 15,2 10-1-15,-1 9 2 16,5 6 9-16,-2-4-6 16,3 0 1-16,1-4-3 15,0-7-1-15,0-2 2 16,2-2-12-16,-3-1-21 15,-3-6-13-15,2-1-27 16,-3 0-33-16,-1 0-13 16</inkml:trace>
  <inkml:trace contextRef="#ctx0" brushRef="#br0" timeOffset="4102.8072">5197 6895 146 0,'1'0'52'15,"5"2"-47"-15,2 15 40 16,1 2 23-16,3 5-27 15,1 1-4-15,-3 0-14 16,2-3-8-16,-3 1-10 16,-5-6 4-16,3-2-5 15,-3-5-2-15,-2-8-1 16,-1 0-10-16,1-2-13 0,2 0-15 15,1-17 1-15,1-12 15 16,1-4-4-16,2 0 9 16,0 9 7-16,0 5 7 15,-2 3 1-15,0 5 0 16,1 2 4-16,-5 5 5 15,3 4 4-15,-2 0 2 16,6 0 1-16,0 0 11 16,2 11 5-16,1 8-11 15,-1-2-7-15,-4 3 6 16,0-2-14-16,-3-2 0 15,-1 1-2-15,-1-5 1 16,-1 0-2-16,-2-7-6 0,0-3-12 16,0-2-22-1,0 0-13-15,2 0-27 16,3 0-37-16</inkml:trace>
  <inkml:trace contextRef="#ctx0" brushRef="#br0" timeOffset="4477.2076">5797 6810 227 0,'0'-10'56'0,"0"-1"-57"16,0 1 11-16,0 5 43 16,0 0-22-16,-1 5-27 0,-3 0 3 15,-3 0 7-15,-1 0 4 16,0 0-14-16,-3 5-5 15,4 12 2-15,2 4 7 16,-1-1 4-16,4 4 2 16,-1-3 3-16,3-1-10 15,0-3 1-15,0-3-7 16,0-2 0-16,5 1-3 15,11-3 1-15,6 1-1 16,11-6-6-16,0-5-14 16,7 0-38-16,6 0 16 15,-6-9-37-15,-2-11-89 0</inkml:trace>
  <inkml:trace contextRef="#ctx0" brushRef="#br0" timeOffset="4929.6087">6081 6916 285 0,'0'0'57'0,"0"0"-58"15,0 0 31-15,0 0 21 16,0 0-39-16,0 0-15 16,0 0-1-16,12 0 15 15,1-2-1-15,5-3 10 16,0-5 0-16,5-2-3 0,3-9 0 15,3-8-9-15,0 0 0 16,2-5-6-16,-8 5 0 16,-6 3-2-16,-6 3-9 15,-9 2-7-15,-2 3 0 16,0 1 2-16,-6 3 0 15,-10 8 0-15,-6 2 2 16,-4 4 12-16,2 0-1 16,2 0 0-16,6 12 6 15,6 0 11-15,3 3-5 16,2 5-7-16,1 5-2 15,4 8 10-15,0 3 0 16,0 1-4-16,0 1 0 0,7-4-6 16,4-3 8-16,4-6-5 15,2-2-3-15,0-4-1 16,-1-4 1-16,-2-10-1 15,3-1-5-15,-2-1-24 16,-2-3-34-16,-5 0-77 16,-4 0-88-16</inkml:trace>
  <inkml:trace contextRef="#ctx0" brushRef="#br0" timeOffset="5460.0096">6983 6582 150 0,'-2'0'100'15,"2"0"-60"-15,0 0-21 16,0 0-4-16,0 0 22 15,2 0-9-15,20 0-15 16,8 0 17-16,8 0 7 16,0 0-20-16,0 0-5 15,0 0-9-15,-7 0-2 16,-2-4 1-16,-9 1-8 0,-5 3-36 15,-14 0-62-15,-1 15-66 16,-16 12-12-16</inkml:trace>
  <inkml:trace contextRef="#ctx0" brushRef="#br0" timeOffset="5678.41">6957 6860 208 0,'0'0'93'0,"0"0"-77"15,0 0-21-15,0 0 34 16,15 0 19-16,7 0 7 15,1 0-19-15,5-4-19 0,0-5-14 16,2 3-1-16,2-1-1 16,0 2-19-16,3 1-38 15,2-1-26 1,-2 5-8-16,2 0-10 15,-1-5 13-15,-3 0 18 0</inkml:trace>
  <inkml:trace contextRef="#ctx0" brushRef="#br0" timeOffset="6536.4115">7903 6481 94 0,'1'-10'126'16,"1"-4"-84"-16,2-3-22 16,0-7 30-16,0 2-5 0,1-1-20 15,-3-2-17-15,-2 0-7 16,0 3 0-16,0-2 0 15,0 8 3-15,-7 2-4 16,-3 3-6-16,-4 6 6 16,-1 2-1-16,-6 3-1 15,-5 0-1-15,0 19 1 16,0 8 0-16,2 5 1 15,5 12 2-15,3-2 5 16,8 1 5-16,3 0 0 16,5-7-2-16,0-7 3 15,0-5-5-15,0-2-6 0,7-8-1 16,6-6 0-16,3-1 1 15,1-7-1-15,4 0-3 16,-2 0-3-16,1-12 4 16,-2-8-3-16,-3-3-1 15,0 1 1-15,-5 1 2 16,0 3 3-16,-2 1 0 15,-1 3 0-15,-1 5 0 16,-2 1 0-16,2 3 0 16,-4 1 2-16,-1 3 2 15,-1 1 2-15,0 0 6 16,0 0-1-16,0 0 2 0,0 0 0 15,0 0 1-15,0 0-14 16,0 12 0-16,-5 20-1 16,-2 11 3-16,-1 8 9 15,2 7 1-15,1-4-4 16,0-1-3-16,-2-2-3 15,2-3 1-15,0-2-1 16,0 0-1-16,-1 2 0 16,1-3 1-16,0-3-2 15,0-3 1-15,3-12-1 16,-4-6 0-16,6-11 0 15,-1-5 1-15,1-3-2 0,0-2 0 16,0 0 1-16,0 0 0 16,0 0 0-16,0 0 0 15,0 0 1 1,0 0-2-16,0 0 0 15,0 0 1-15,0 0 0 0,0 0-1 16,0 0 0-16,0 0-6 16,-1 0-2-16,-3 0-8 15,-1-11-11-15,0-7-47 16,1-8-44-16,2-4-112 15</inkml:trace>
  <inkml:trace contextRef="#ctx0" brushRef="#br0" timeOffset="7098.0125">8045 6686 194 0,'0'0'88'16,"0"0"-82"-16,0 0-2 15,0 0 43-15,0 0-15 16,0 6-26-16,0 11-8 15,0 5 0-15,3 9 6 16,0 0 5-16,2 1-1 16,2-5 1-16,3-9-1 15,5-1-3-15,-2-5-4 0,5-8-2 16,-2-4 3-16,7 0-2 15,3-2 11-15,2-19-5 16,2-7 2-16,-3-6-4 16,-5-5-3-16,-5 0 0 15,-3-2 0-15,-4 1-1 16,-9 5-2-16,-1 8 1 15,0 4 3-15,-9 5 4 16,-8 5 12-16,-4 4-6 16,-2 6 0-16,-2 3-2 15,-1 0 4-15,4 0-14 16,4 1 1-16,4 12 1 0,2 0-3 15,2-1-1-15,6 5 1 16,-1-3-2-16,2 5 0 16,3-1-3-16,-3-3-15 15,3-1-12-15,0 1-14 16,0-3 3-16,0 1-15 15,0 1-20-15,4-4-2 16,6-1 4-16</inkml:trace>
  <inkml:trace contextRef="#ctx0" brushRef="#br0" timeOffset="7706.4135">8552 6595 138 0,'0'0'130'15,"0"0"-104"-15,0 0-25 16,0 0 38-16,3 0 11 15,-3 0-41-15,0 4-10 16,0 10-2-16,0 9 6 16,0 4 6-16,0 0-1 0,0-2 1 15,4 0-4 1,0-3 3-16,5-1-3 15,-2-4-4-15,1-5-3 16,3-4 5-16,-3-1-3 16,0-3 0-16,0-4-1 0,1 0-1 15,-1 0-2-15,6 0 4 16,0 0 1-16,7-11 1 15,-1-7 0-15,3-7-1 16,-1-2 0-16,-5 2 0 16,-2-1-1-16,0 1 2 15,-4-3-2-15,-4-1 2 16,-6 2 1-16,-1-2 0 15,0 2 0-15,0 3 0 16,-12 0 6-16,-1 7 0 16,-2 0-3-16,-2 3 6 15,-6 4 2-15,3-2-8 0,-1 7-1 16,-1 3 5-16,2-1-7 15,3 3-2-15,2 0-1 16,3 0-1-16,-2 0 1 16,2 8-1-16,-2 6-2 15,1 5-9-15,0 3-18 16,1 7-40-16,5 0-4 15,2-3-32-15,1-5-48 16</inkml:trace>
  <inkml:trace contextRef="#ctx0" brushRef="#br0" timeOffset="14742.0259">3437 8361 310 0,'-4'-9'21'0,"2"8"-15"15,2-1 5-15,0 2 12 16,0 0 7-16,0 0-10 15,0 0-16-15,0 0-7 16,0 0 1-16,6 0 2 16,10 0 6-16,4 0 2 0,2 0-1 15,5 0 1-15,0 0-2 16,8 0-2-16,1 0 0 15,2 0 0-15,-2 0-1 16,-5 0 0-16,-3 0-2 16,-3-2 1-16,-2-3-1 15,-7 1 1-15,-4 1-8 16,-5 3-24-16,-7 0-32 15,0 0-14-15,0 0-43 16,-9 5-19-16</inkml:trace>
  <inkml:trace contextRef="#ctx0" brushRef="#br0" timeOffset="15256.8268">3532 8482 140 0,'-7'5'52'16,"2"2"-49"-16,-2 3-6 16,0 7 2-16,0 7 6 15,-1 12 10-15,1 7 5 16,-1 7-13-16,0 1 0 15,0 4 12-15,-1-7 8 16,0-4-12-16,0-1-2 0,1-5-7 16,2-2-3-16,2-8 3 15,2-6-2 1,2-8-3-16,0-6-1 0,0-4 1 15,0-4-1-15,0 0 4 16,0 0-2-16,0 0-1 16,0 0-3-16,0 4-1 15,6 0 7-15,14 3 4 16,1-2 1-16,6 2 1 15,6 1 0-15,3 3-1 16,6-6 1-16,0 2-2 16,2-1-2-16,-6-4-3 0,-7 2-3 15,-6-1 2 1,-5-3-2-16,-6 0 5 15,-8 0-5-15,-4 0-3 16,-2 0-4-16,0 0-5 0,0 0 2 16,0 0-6-16,-2 0-13 15,-11 0-45-15,-8-9-69 16</inkml:trace>
  <inkml:trace contextRef="#ctx0" brushRef="#br0" timeOffset="15662.4275">3441 8796 210 0,'-5'-4'14'0,"2"2"-10"16,3-1 42-16,0-1 7 16,0 3-20-16,0 1-26 15,0-2-4-15,0 2 0 16,0 0-3-16,0 0 2 15,6 0 4-15,8 0 7 16,4 0 10-16,3-3-6 16,2 3-1-16,-1-4-2 15,8 1-2-15,-1-4-5 16,2-2-4-16,-3 1 0 15,1 2-2-15,-5 0 0 0,-2-1 1 16,-3 2-3-16,-3 0-3 16,-4-1-11-16,0 2-11 15,-2 0-19-15,1 4-7 16,-3 0-14-16,-3 0-30 15,-1 0-36-15</inkml:trace>
  <inkml:trace contextRef="#ctx0" brushRef="#br0" timeOffset="16068.0282">4227 8618 233 0,'0'0'64'15,"0"0"-67"-15,0 0 1 16,0 0 48-16,1 0-3 16,10 0-36-16,-1 0 1 0,3 0 23 15,3 0-6 1,-5 0-11-16,1 0 0 15,2 0-2-15,-3 0-4 16,6 0-6-16,-4 0 1 0,5 0-1 16,-3 0-1-16,-3 0-6 15,1 0-10-15,-5 0-20 16,-3 0-32-16,-5 6-25 15,0 15-16-15,0 1-7 16</inkml:trace>
  <inkml:trace contextRef="#ctx0" brushRef="#br0" timeOffset="16348.8287">4191 8883 133 0,'0'3'75'16,"0"-3"-63"-16,0 3-8 15,0-3 50-15,0 0-8 16,0 0-33-16,3 0-6 16,6 0 18-16,5 0 2 15,3 0 4-15,2 0-12 16,1 0-8-16,0 0-4 15,-3 0-4-15,-1 0-2 16,2-4 1-16,-3 0-10 16,-4 4-24-16,0 0-29 15,-3 0-26-15,-4 14-25 16,-4 3-25-16</inkml:trace>
  <inkml:trace contextRef="#ctx0" brushRef="#br0" timeOffset="23212.8408">5228 8511 74 0,'0'-7'125'0,"0"5"-108"16,0-1-17-16,0 3 31 0,0-2 12 15,0 1-16-15,0 1-24 16,0 0-4-16,0 0 7 15,0 0 10-15,0 0 2 16,0 0-6-16,0 0 1 16,0 0 0-1,0 0-2-15,0 0-7 0,0 0-3 16,-3 0-1-16,-3 1-2 15,-2 18 3-15,-5 5-1 16,1 8 0-16,-1-3 1 16,1-2 2-16,3-8-2 15,0-1-1-15,1-2 0 16,5-7 1-16,-1-1-1 0,2-1 0 15,1-2 0-15,-1-2 0 16,-1 1 1-16,1 1-1 16,0-3 0-16,0 1-1 15,2 2 1-15,0 2 0 16,0-2 0-16,0 4 0 15,0-1-1-15,0-4 0 16,-2 1 1-16,2-5 0 16,0 0-3-16,0 0 2 15,0 0-1-15,0 0 1 16,0 0-3-16,0 0 2 15,0 1-1-15,0-1 0 0,0 0 0 16,0 0 0-16,0 0-1 16,0 0 1-16,0 0-4 15,0 0-2 1,0 0 4-16,6 0 5 0,5 0 0 15,1 0 2-15,6 0 0 16,-3 0-1-16,5 0-1 16,-3 0 1-16,0 0 0 15,1 0-1-15,-2 0 0 16,0 0-1-16,3 0 0 15,-4 2 0-15,1 10-1 16,-2 2 4-16,-2 1-2 16,-2 2 0-16,-3-5 0 0,-1 2 1 15,-3-2-2 1,-3-2-1-16,0 4 4 15,0-1-1-15,-2 1-1 16,-11 5 0-16,-3-1-1 0,-3 3 2 16,-4-1-1-16,0 1-1 15,1 0 1-15,2-5 1 16,1-1-1-16,0-3 0 15,1-3 1-15,2-1 0 16,0-4-1-16,5 1 1 16,3-3-1-16,-1 0 1 15,3-2 0-15,-2 0 1 16,0 0-2-16,-2 0 0 15,1 0-2-15,-1 0-1 16,0 0-4-16,1 0-2 16,-5 0-8-16,4-6-12 15,-2-2-21-15,4-4 13 16,5 0-24-16,-2 0-30 0</inkml:trace>
  <inkml:trace contextRef="#ctx0" brushRef="#br0" timeOffset="23712.0417">5170 8562 60 0,'1'-2'68'16,"-1"2"-62"-16,2-3 18 16,-1 0 49-16,5 1-24 15,0-3-31-15,4 1-11 16,2 1 6-16,1-2 7 15,5-2-5-15,7 4-4 0,3-4 4 16,2 0-6-16,1 4-1 16,1-3-2-16,-1 0-3 15,-3-1 1 1,-2 0-2-16,-8 4-1 0,-4-3-1 15,-2 3 4-15,-10 0-4 16,0 3 0-16,-2 0 0 16,0 0-3-16,0 0-1 15,0 0-8-15,0 0-4 16,0 0-16-16,0 0-16 15,0 0-24-15,0 0-23 16,0 10-26-16</inkml:trace>
  <inkml:trace contextRef="#ctx0" brushRef="#br0" timeOffset="27112.8476">4113 10483 189 0,'-7'-19'7'0,"6"2"-19"0,0 5 31 15,-2-4 35-15,2 0-17 16,1 2-22-16,-2-1-6 16,2 2 5-16,-2 1 3 15,0 3 3-15,1 1-8 16,1-2 3-16,-2 4-3 15,0 0-2-15,0-1-2 16,1 3 2-16,-4-1-1 16,-1 0-1-16,1-3-4 15,0 1-1-15,0 1 0 16,-2 0 3-16,0 2 6 15,-3-3-10-15,-1 1-2 16,1-3 1-16,-4 2-2 0,4 2 2 16,-4 2-2-16,2 3 1 15,-3 0-2 1,4 0 0-16,-6 0 1 0,-2 0-1 15,0 8 0-15,-3 8 2 16,-1-1-1-16,2 3-2 16,1 3 0-16,3 2 3 15,3 2-1-15,3 0 0 16,4 2 0-16,4-1-3 15,1 8 2-15,2 0 1 16,0 7-2-16,0-5 3 16,9 4-1-16,1-1 1 0,5 1 0 15,3-1-1 1,-1-3 1-16,2 0-2 15,-2-9 2-15,1-3 0 16,0-4-2-16,0-6 1 0,-3-3 0 16,-3-6 2-16,1 0-3 15,0-1 2-15,-2-4 0 16,2 0 0-16,1 0 0 15,2 0-2-15,-2 0 3 16,1 0 0-16,1-2-1 16,-4-2 1-16,0-3 1 15,-4 2-1-15,-2 0-1 16,-1-2 0-16,-2 4 1 15,0 1-1-15,-3 0-1 16,1 2-2-16,-1-2-5 16,0 2-10-16,0-3-15 0,0 2-16 15,0 1-25-15,0-3-30 16,0-1-52-16</inkml:trace>
  <inkml:trace contextRef="#ctx0" brushRef="#br0" timeOffset="27768.0488">4402 10351 77 0,'0'-4'147'15,"0"4"-116"-15,0 0-24 16,0 0 41-16,0 0 9 15,0 0-28-15,0 0-26 16,0 6-8-16,0 13 0 16,-3 15 4-16,-9 14 1 15,2 6 1-15,-5 2 2 16,2-6-2-16,3-3 0 15,2-5-1-15,1-5 0 0,0-8 2 16,1-5 1-16,3-7-2 16,-1-2 0-16,3-6-2 15,-1-6 2 1,2-3-1-16,0 2 1 15,0-2 0-15,0 0 0 0,0 0-2 16,0 0 1-16,0 0-2 16,0 0 2-16,0 0-2 15,0 0 2-15,10 0-2 16,5 0 8-16,5 0 3 15,3 0-3-15,1 0-2 16,0 0 4-16,1 0-1 16,2 0-1-16,-2 0-4 15,-2-3 0-15,-6-2 0 16,-5 1 1-16,-6 2-1 15,-5 2 0-15,-1-3 1 16,0 3 1-16,0 0 0 16,0 0 2-16,0-3-4 0,0 3-4 15,0 0-11-15,0-2-15 16,0 2-16-16,0 0-12 15,0 0-15-15,0 0-45 16</inkml:trace>
  <inkml:trace contextRef="#ctx0" brushRef="#br0" timeOffset="28158.0495">4890 10471 276 0,'0'0'52'0,"0"0"-58"15,3 0 3-15,1 0 44 16,1 0-15-16,7 0-28 16,2 0 6-16,2 0 20 15,4 0-4-15,-3 0-4 16,1-2-7-16,0-3-4 0,-6 2-3 15,1 1-1-15,1-3 1 16,0 1-2-16,1-2 3 16,-2 0 0-16,3 0-12 15,-1-1-8-15,1 1-26 16,0 5-13-16,-3 1-23 15,-6 0-41-15,-3 0-29 16</inkml:trace>
  <inkml:trace contextRef="#ctx0" brushRef="#br0" timeOffset="28516.8501">4936 10660 257 0,'-1'0'40'0,"1"0"-48"16,0 0 22-16,0 0 48 15,0 0-38-15,3 0-28 16,8 0 7-16,2-5 20 16,2-1 1-16,-3-3-10 0,6 1 2 15,-5 0-4 1,2 1-5-16,-1-2-6 15,-4 2 0-15,4 0 0 16,0 2-8-16,0-2-24 16,3 5-32-16,5 1-13 0,1-1-17 15,4 0 27-15,2-3-19 16</inkml:trace>
  <inkml:trace contextRef="#ctx0" brushRef="#br0" timeOffset="29312.4515">5656 10440 62 0,'9'-10'21'0,"3"-5"14"15,5-6 19-15,0-4 12 16,6-4-40-16,-3 0-3 16,-1 0 9-16,-3 3-17 15,-4 1-2-15,-3 4 0 16,-4 3-4-16,-2 2-1 15,-3 6 3-15,0-2-3 16,0 2-3-16,0-1-2 16,-7 3 1-16,-3 1-4 15,-6-3 0-15,0 8-4 16,-9 2 1-16,-3 0-10 15,1 0 4-15,1 17 5 0,0 4 0 16,4 1 3-16,2 5-1 16,3-1 2-16,1 3-1 15,7 0 1-15,0 1 1 16,4 2 1-16,2-6 3 15,3-2-2-15,0-8-1 16,0-3-2-16,0-6 0 16,0 0 0-16,8-4-2 15,2-3 1-15,4 0 0 16,5 0 1-16,0 0 4 15,2-10-1-15,-2-4 0 0,-2-5-2 16,3-1 1-16,-2 1-2 16,-3 2 0-16,-4 5 0 15,-3 4 0 1,-4-1 2-16,-1 5-1 15,-1 2-1-15,-2 2 1 0,0 0 0 16,0 0 1-16,0 0-1 16,0 0-2-16,0 0 4 15,0 0 2-15,0 0-1 16,0 0-3-16,0 2-1 15,0 15-1-15,0 10 3 16,-4 12 0-16,-1 10 6 16,-1 4 1-16,-1 5 2 15,0 0-3-15,1-2-3 16,-1-5-3-16,4-10 1 15,0-7-1-15,0-13 0 16,3-6-1-16,0-1-1 0,-2-8 1 16,2-2-5-16,0-4-13 15,0 0-18-15,0 0-9 16,0 0-9-16,0-7-25 15,2-10-28-15</inkml:trace>
  <inkml:trace contextRef="#ctx0" brushRef="#br0" timeOffset="30607.2538">6339 10152 94 0,'0'0'64'0,"0"0"-53"16,0 0 25-16,0 0 17 15,0 0-28-15,0 0-23 16,0 10-2-16,0 11 10 15,6 2 8-15,0 0-6 16,5-4-6-16,-3-7 1 16,1-4-1-16,1-6-8 15,2-2 4-15,1 0 1 16,0-5 5-16,-1-17 2 0,3-9-2 15,-2-6-1-15,-3-8-2 16,3-1-7-16,-7 9-5 16,-2 4-4-16,-4 9 1 15,0 12 7-15,-7 2-3 16,-11 6-1-16,0 4 7 15,-5 0-1-15,0 0-3 16,3 14 4-16,1 1-1 16,7-3 1-16,5-3-1 15,2-1 1-15,3 1-2 16,2-6 0-16,0 3 1 15,0-2-7-15,0-1-17 0,0 3-11 16,0 1-5-16,3 5-8 16,8-4-8-16,2 1-5 15</inkml:trace>
  <inkml:trace contextRef="#ctx0" brushRef="#br0" timeOffset="30934.8543">6777 9968 172 0,'0'0'42'16,"0"0"-44"-16,0 0 21 15,0 6 26-15,0 17-29 16,-7 12-9-16,-4 10 13 0,-5 5 6 16,0 6-2-16,-6 2-5 15,4 2-3-15,-3 0-8 16,1-2 0-16,7-6-5 15,1-9-3-15,5-7 2 16,4-14 0-16,0-7-12 16,3-1-24-16,0-5-31 15,0-8-45-15,0-1-41 16</inkml:trace>
  <inkml:trace contextRef="#ctx0" brushRef="#br0" timeOffset="31278.0549">6721 10546 175 0,'0'16'32'16,"0"4"-35"-16,0 2 30 16,0 0 27-16,7-3-28 15,1-7-17-15,2 3-2 16,-1-7 1-16,2-3 2 15,3-5-2-15,-3 0-1 16,6 0 2-16,1-16-2 16,-2-4-2-16,2-5 0 15,-5 0-3-15,-2 1-1 16,-4 2-1-16,-7 8 0 0,0 2 3 15,0-1 4-15,-10 4 4 16,-9 2 8-16,-1 2-17 16,0 5-2-16,3 0-2 15,0 0-1-15,-1 0-5 16,2 9-16-16,-3 3-24 15,-2 5-38-15,-3 2-67 16</inkml:trace>
  <inkml:trace contextRef="#ctx0" brushRef="#br0" timeOffset="31995.6562">2612 12581 258 0,'3'0'24'0,"4"0"-44"16,2 0 19-16,5 0 21 15,8 0 18-15,6 0-4 16,3 0-7-16,-2-6-11 16,4-5 1-16,-3 3-1 15,-2-2-9-15,-1 1-5 16,-5-1-1-16,-2 4 0 15,-6 3-11-15,-3 3-29 0,-4 0-34 16,-5 3-47-16,-2 13-27 16</inkml:trace>
  <inkml:trace contextRef="#ctx0" brushRef="#br0" timeOffset="32276.4567">2610 12854 113 0,'0'3'172'16,"0"-3"-141"-16,0 0-50 16,0 0 0-16,5 0 29 15,12 0 19 1,4 0 0-16,5 0-6 0,3 0-4 15,-1-5-3-15,1 0-2 16,1 0-9-16,-2-4-3 16,-1 1 0-16,3 1-2 15,-8-2-8-15,-2 3-19 16,-6-1-8-16,-3 1-23 15,-5 0-38-15,-3-5-31 16</inkml:trace>
  <inkml:trace contextRef="#ctx0" brushRef="#br0" timeOffset="32713.2575">2818 12333 208 0,'5'2'57'0,"3"2"-69"16,4-1-1-16,3 3 23 15,7 3 22-15,0 0 3 0,4 3-13 16,-1 0-12 0,2 1 2-16,-2-1 2 15,-1 1-5-15,-1-3 4 16,-4 3-6-16,-2-4-2 0,-3 1-3 15,-4 2-2-15,-3 0 2 16,-3 7 3-16,-2 3-2 16,-2 7 2-16,0 11-1 15,-20 10 0-15,-5 5 0 16,-6 6-2-16,3-1 1 15,4-9-1-15,5-7 9 16,5-11-2-16,6-12-6 16,2-9-2-16,3-3-1 15,1-8 1-15,2-1-9 16,0 0-27-16,0 0-28 15,-3 0-26-15,-1-14-43 16</inkml:trace>
  <inkml:trace contextRef="#ctx0" brushRef="#br0" timeOffset="33540.0589">3628 12508 99 0,'0'0'73'0,"0"0"-42"15,0 0 26-15,0-2 3 16,0 2-25-16,0 0-26 16,0 0-8-16,0 0-1 15,0 0-1-15,0 12-2 16,0 12 2-16,2 10 8 0,6 12 4 15,-3 6 2 1,-4 0 0-16,-1-1-1 16,0-5-3-16,0-8-5 15,0-11-3-15,0-7 1 0,0-9-2 16,0-8 3-16,0 0-1 15,0-3 1-15,0 0 2 16,0 0 0-16,0 0 0 16,0 0-4-16,0-3-5 15,0-17-3-15,3-9 0 16,5-4-12-16,5-4 4 15,6-1 5-15,6-1-1 16,-1-4-3-16,3 1 2 16,-1 6 4-16,0 4 1 15,-2 3 6-15,0 3 1 16,-3 2-1-16,-2 7 3 0,-2 7 3 15,-5 3 0-15,-1 7-3 16,-4 0-1-16,3 0 4 16,-3 0-1-16,1 12 1 15,0 10 3-15,-4 5 0 16,0 4 3-16,-2 6-2 15,-2 0 3-15,0 1-6 16,0-2 3-16,0-7-3 16,0-7-1-16,0-5-5 15,0-5 1-15,0-5 0 16,0-4 0-16,0-3-2 15,0 0-9-15,0 0-15 16,0 0-4-16,0 0-2 0,0 0-11 16,0 0-22-16,5-15-12 15,1-12-64-15</inkml:trace>
  <inkml:trace contextRef="#ctx0" brushRef="#br0" timeOffset="33852.0595">4213 12446 147 0,'2'0'35'0,"0"0"-39"15,1 0 31 1,4 2 36-16,5 1-12 0,5 1-11 15,-1 1-10 1,1-2 7-16,1-1-9 16,0-2-7-16,1 0-1 0,2 0-16 15,0 0-2-15,-5 0 1 16,4 0-2-16,-1 0-1 15,-3 0-7-15,-3 0-12 16,0 0-33-16,-6 0-43 16,-7 0-25-16,0 10-56 15</inkml:trace>
  <inkml:trace contextRef="#ctx0" brushRef="#br0" timeOffset="34070.4598">4318 12697 248 0,'0'0'57'0,"0"0"-56"16,0 0 31-16,0 0 49 16,0 0-41-16,0 0-34 15,8 0 4-15,9 0 6 16,2-6-6-16,5-5-6 15,0-3-5-15,4-1-26 16,1-2-66-16,2 8-58 16,-6 1-35-16</inkml:trace>
  <inkml:trace contextRef="#ctx0" brushRef="#br0" timeOffset="34522.8606">4929 12496 171 0,'3'0'67'0,"-2"0"-50"16,2-10 16-16,2-3 49 15,-3-5-27-15,4-3-32 16,1-4-7-16,-1 2 9 0,4 1-10 16,-1-1-7-16,4 0-2 15,-2 1 1-15,3 1-2 16,2 4-1-16,-6 2-3 15,1 7 0-15,-3 2-1 16,6 4-1-16,-1 2 0 16,5 0 0-16,-1 0-1 15,-2 0 2-15,0 8-1 16,-5 9 0-16,1-1-2 15,-3 1 1-15,-3 3 0 16,-3 1 0-16,-2 7-1 16,0 1 2-16,0-3 0 15,0 6-1-15,-11-3-1 0,0 0-3 16,-2-1-2-16,1 1-21 15,0 3-28 1,0 1-12-16,-1 1-32 0,-1-1-63 16</inkml:trace>
  <inkml:trace contextRef="#ctx0" brushRef="#br0" timeOffset="34788.0608">5057 13020 156 0,'0'0'108'15,"0"0"-100"1,0 0 4-16,0 2 69 16,0-2-37-16,0 2-32 15,0 0-3-15,0 2 18 16,2 3-15-16,2-1 16 0,-2 0-24 15,3 4-1-15,0 1 0 16,0 3 0-16,-2 5-8 16,-3-1-27-16,0 8-45 15,0-4-48-15</inkml:trace>
  <inkml:trace contextRef="#ctx0" brushRef="#br0" timeOffset="56784.0996">10428 5738 29 0,'-1'-9'15'15,"-1"-1"-29"-15,2 3-5 0,0 4 8 16,0-2 11 0,0-1 4-16,0 0-3 15,0 0-1-15,0-1 0 0,0 6 0 16,0 1 1-16,0-3 6 15,0 3 4-15,0 0 1 16,0 0 4-16,0 0 5 16,-1 0-2-16,1 0 6 15,-2 0-1-15,-1 0 0 16,3 0-1-16,0 0-2 15,0 0-2-15,0 0 0 16,0 0-4-16,0 0 1 16,0 0 0-16,0 0 2 15,0 0-3-15,0 0 2 16,0 0 0-16,0 0-3 0,0 0-4 15,0 0-3-15,0 0-3 16,0 0-3-16,0 0 1 16,5 0-2-16,3 0 1 15,2 0 4-15,6 0 6 16,2 0 0-16,3 0 1 15,-1 0-6-15,1 0-3 16,1 0-1-16,2 0 2 16,2 0-2-16,2 4 0 15,3-1 0-15,-6 1 1 16,5-2-1-16,-2 0 0 15,1 0 0-15,5-2 4 16,1 0-3-16,3 0 2 0,-1 0-2 16,-1 0-1-16,3-2-2 15,-3-5 2-15,-3 3-2 16,2 3 0-16,-6-4 0 15,2 1 0 1,2 1 0-16,-6-2 1 0,3 3-1 16,-5 0 0-16,1-1 0 15,-1 2 1-15,-3-2-2 16,0 2 2-16,1-2-1 15,-4 2 0-15,2 1 0 16,-6 0 0-16,4 0 0 16,0 0 0-16,-1 0 0 0,-3 0 1 15,0 0-2 1,1-3 2-16,3 3-1 0,-2-2 0 15,2 2 0 1,-2 0 0-16,2-4 0 16,2 4 0-16,-4-4 0 15,6 1 0-15,-5 3 0 0,5-1 2 16,-2-2-4-16,-3-1 4 15,2 3-2-15,-5-2-2 16,2 2 2-16,-2 1 0 16,-2 0 2-16,3 0-4 15,-5 0 4-15,3 0-2 16,-2 0 0-16,-1 0-2 15,3-3 4-15,-2 3-2 16,1-1 0-16,3-2 0 16,-4 3 0-16,-2-2 0 15,3 0 0-15,-1 2 0 0,1-2 0 16,1 2 1-16,-1 0-2 15,-2 0 2-15,2-3-1 16,1 3 0-16,3 0-1 16,-2-1 2-16,1-1-1 15,0 0 0-15,4 2 0 16,-3 0 0-16,3-3-1 15,-3 3 2-15,1 0-1 16,0 0-1-16,-1 0 1 16,-1 0 0-16,-1 0 1 15,-1 0-2-15,2 0 1 16,-1 0 0-16,1 0 1 15,1 0-2-15,-3 0 1 16,0 0 0-16,3 0 0 0,0 3 0 16,0-1 0-16,1 0 1 15,-1-1-2-15,0 4 1 16,1-5 0-16,2 2 1 15,-1-2-1-15,0 0 0 16,3 0-1-16,-1 2 2 16,0-2-2-16,-2 3 2 15,-1-2-1-15,2-1-1 16,4 3 2-16,-3-3-2 15,1 0 2-15,-2 0-1 16,5 0 0-16,1 0 0 16,-2 0 0-16,0 0 0 0,-2 0 1 15,0 0-1-15,-2 0 0 16,2 0 0-16,-1 0 0 15,0 0 1-15,-2 0-1 16,1 0-1-16,-1 0 2 16,-1 0-1-16,-3 0 0 15,1 0 0-15,1 0 0 16,0 0 0-16,0 0 0 15,2 0 0-15,0 0 0 16,2 0 1-16,-2 0-1 16,2 0 1-16,1 0 0 15,1 0 2-15,-1 0-2 0,1 0 1 16,-1 0-2-16,-1 0 0 15,-1 1 0 1,3 2 1-16,-2-3 0 16,-1 0-1-16,2 0 0 0,-1 0 0 15,0 0 1-15,2 0-1 16,-1 0 1-16,2 0 1 15,1 0-1-15,0 0 0 16,4 0-1-16,-2 0 1 16,0 0-1-16,2 0 1 15,-2 0 0-15,3 0 2 16,-1 0 0-16,-1 0-3 15,3-3 1-15,0 2 0 16,-1 1 4-16,6-3 0 16,-7 3-3-16,2 0 0 15,1-1-2-15,-5 1 1 0,1 0 2 16,-1-3-2-16,-5 3 0 15,5 0 2-15,-2-2-2 16,-1 2-1-16,1-2 1 16,-6 2 0-16,-4 0-1 15,-1 0 1-15,1 0 0 16,-2 0-1-16,-1 0 0 15,0 0 0-15,-1 0 1 16,0-2-1-16,1 2 1 16,-3 0-1-16,2 0 0 15,-1 0 0-15,4 0 1 16,-3 0-1-16,3 0 0 15,3 0 0-15,1 0 0 0,2 0 1 16,0 0 0-16,2 0-2 16,5 0 2-16,3-3-1 15,4 2 2-15,2 1-2 16,1-2 0-16,1-3 0 15,-6 4 0-15,3-2 0 16,-6 3 0-16,-5 0 0 16,-3 0 0-16,-9 0 0 15,-6 0 0-15,-3 0 0 16,-3 0 0-16,0 0 0 15,0 0-2-15,0 0-6 16,0-2-13-16,-17-1-14 16,-9-6-55-16,-10-1-105 0</inkml:trace>
  <inkml:trace contextRef="#ctx0" brushRef="#br0" timeOffset="62353.3095">10508 5479 80 0,'0'0'27'16,"2"2"-23"-16,-2-2 5 0,1 0 17 15,-1 0-1-15,3 0-18 16,0 0-6 0,-1 0 1-16,0 0-2 15,-1 0 9-15,-1 0 5 16,2 0-1-16,-2 0 1 0,0 0-1 15,0 0 0-15,0 0 1 16,0 0-2-16,0 0-4 16,0 0-2-16,1 0-2 15,1 0-1-15,2 0 4 16,2 0 6-16,-4 0-5 15,5 0-2-15,-1 0 0 16,-2 0 0-16,2 0 1 16,1 0-3-16,3 0-2 15,1 0-2-15,2 0 1 16,2 0 5-16,-2 0-4 15,2 0-1-15,2 0 2 0,3 0 0 16,-2-4 3-16,-2-3 2 16,2 2-5-16,-1 0 0 15,-2 0-1-15,4 2 1 16,-1-3-3-16,-1-2 0 15,1-3 1-15,1 3-1 16,-1-1 2-16,-3 1-1 16,1-2 0-16,1-1 0 15,2-1 0-15,-3-1 0 16,-2 6-1-16,-1-5 1 15,-1 7-1-15,2-4 0 16,2 1 0-16,-2 0 3 16,1-3-3-16,1 1 0 0,-5-2 1 15,3-1-2-15,0 1 2 16,2 0-2-16,-2-1 1 15,1 2 1 1,-1 1-2-16,1-2 2 0,1 0-1 16,-2 0-1-16,-1 0 1 15,0 5 1-15,-3-3-1 16,-1 3-1-16,-1-1 2 15,-1-3-1-15,0 3 1 16,0-4-1-16,3 3 0 16,1-1 0-16,-1 0 1 15,0 1-1-15,-1 1-1 0,-2-3 1 16,3 1 1-16,-1-2-1 15,2-1 0 1,2 1 0-16,1-1 1 16,-4 1-1-16,2-2 0 0,-3 1 2 15,-1-2-1-15,1 2 3 16,0 0-2-16,-2 0-1 15,3-2 0-15,0 5 0 16,-1-2 1-16,2-5 0 16,-3 3-1-16,0-3 0 15,1 0-1-15,1 1 1 16,1 0-1-16,-1 0 1 15,0-3 0-15,1 2 1 16,-1 0-1-16,2 0 2 16,-5 0-2-16,2 0 0 15,-1-4-1-15,3 0 1 0,-1 1-1 16,-1-1 0-16,1 0 0 15,-2 1 0-15,-2 1 2 16,1 0-1-16,0 1-1 16,4-1 1-16,-1-5-1 15,3-2 0-15,-1-1 0 16,-4 3 1-16,1 3-1 15,-2 2 0-15,2 1 1 16,-4 1-1-16,2-2 0 16,-1 1 0-16,0-1 1 15,1 0 0-15,0 1-1 16,1-3 4-16,2-1-4 0,-2-2 1 15,1 2-1-15,-2-2 0 16,1 2 0-16,0-3 0 16,3 0 0-16,0 0 0 15,-3 3 1-15,1 0-1 16,-1 4 0-16,0-2 1 15,1 1-2-15,0 1 2 16,0 4-2-16,1-1 1 16,-1 1 1-16,-2-3-2 15,3 0 2-15,-3 2-2 16,1 1 1-16,1 2 0 15,-3-1 0-15,7-2 0 16,-3 1 0-16,3-2 0 16,1-1 0-16,1 0 0 0,2 1 0 15,-3 0 0-15,3 2 0 16,-1-2 1-16,-2 5-2 15,0 0 2 1,-4-2-2-16,2 3 1 0,0-4 0 16,-1 5 0-16,0-1 1 15,-2 0-1-15,-1 3 0 16,2-1 0-16,-2-3 0 15,2 1 0-15,0 5 0 16,3-5 0-16,-3 4 0 16,2-2 0-16,2-4 0 15,0-1 0-15,-1-1 1 0,3 3-2 16,-2-1 1-1,-2-1 0-15,2 3 0 0,2-2 1 16,4-3-1 0,-1 5 2-16,-4-1 3 15,-3 5-8-15,-5 2 6 0,-1 1-6 16,-4 0 6-16,3 3-3 15,-2-4-3-15,1 4 6 16,-1-3-6-16,4 1 3 16,1 0 3-16,-1 1-3 15,0 1 0-15,-1 0 0 16,1 0-3-16,-3 0 3 15,3 0 3-15,4 0-3 16,-1-3 0-16,5 3 0 16,0 0 0-16,0 0 0 15,0 0 0-15,-4 0 0 0,1 0 0 16,0 0 0-16,0 0 1 15,2 0 0-15,1 3-2 16,-3-2 1-16,1 1 1 16,-3 3-1-16,-3-3 0 15,-2-2 0-15,1 2 0 16,-3-2 0-16,2 2 1 15,-3-1-1-15,1-1 0 16,-1 3 0-16,0-3 0 16,1 0 1-16,2 4-1 15,-2-4 0-15,4 2 1 16,0 2 0-16,1 0-1 15,-3-1 1-15,3 3-2 16,2-3 2-16,3 4 0 0,-1-1 1 16,1 1-1-16,-2-1-1 15,1 2 1-15,-2 0-1 16,1 0 0-16,-3-1 1 15,0-1 0-15,-2 0-1 16,-1-1 1-16,0 1 0 16,0 0 0-16,1 0 0 15,-1 0 0-15,2 1-1 16,0-3 1-16,1-1-1 15,-2 4 0-15,0-1 0 16,1 3 0-16,0-2 2 0,1 5-4 16,2-5 4-16,-2 6-2 15,2-1 0-15,1 2 0 16,-1-2 1-16,-1 0-1 15,-3-2 0-15,0 0 0 16,0-1 0-16,2 1 0 16,-1 1 0-16,-1-3 0 15,0-1 0-15,0 2 0 16,-4-3 1-16,3 1-2 15,0 0 1-15,1 0 0 16,1-3 1-16,-2 4 0 16,-2 1 0-16,1-2 0 15,-3 0 0-15,3-3 0 16,-1 0 0-16,0 3-1 0,1 0 0 15,0 0 0-15,-1 4 0 16,2-3 1 0,-1 0-1-16,1 1 1 0,0-1-1 15,-1 1 0-15,1-2 3 16,0 3-3-16,1 2 1 15,-1 0-1-15,-1-2 1 16,2 2-2-16,-1-3 2 16,1-1-1-16,-2-1 0 15,2 5 1-15,-2-2-1 16,1 2 0-16,-3-1 0 0,-1 1 1 15,5 1-1-15,0-4 0 16,-3 4 1 0,2-2 0-16,-2-1-1 15,2 4 0-15,0 1 0 16,1-1 1-16,-1 1-1 0,2-3 0 15,-3-2 1-15,-1 3-1 16,0-2-1-16,-1 1 2 16,3 1-1-16,0-4 0 15,-2 2 0-15,2 1 1 16,-4 2-1-16,1-2 1 15,2-2-1-15,-1 0 0 16,2-1 0-16,-2 1 2 16,1-4-4-16,2 2 2 15,-5 0 2-15,4 1-2 16,-4-4 0-16,4 0 0 15,1 2 0-15,-4-4 1 0,1 3-1 16,1 5 0-16,-1-3 0 16,1 2 0-16,1-2 0 15,-2 1 1-15,3 2-1 16,-2-3 0-16,0 0 1 15,-2-1-1-15,3 3 0 16,-1-4 0-16,-1 2 0 16,2-2 0-16,-4 2 1 15,5 0-2-15,-1 1 1 16,-2 0 0-16,3-3 1 15,-6 2-1-15,3-2 0 16,1 0 0-16,-1 3 0 0,1-5 0 16,-1 3 0-16,1-2 1 15,-3 1-2-15,2 2 1 16,0-3 1-16,-2 2-1 15,1-4-1-15,1 1 2 16,0 3-1-16,1-1 0 16,2 3 0-16,-1-2-1 15,-1 1 2-15,2 3-1 16,-1-3 0-16,-2 1 1 15,1-1-1-15,1-1 0 16,-1-2 0-16,-1 2 0 16,1-2 0-16,-1 4 0 15,1-3 0-15,-1 3 2 0,2-1-4 16,-2-2 2-16,1 0 2 15,1-2-2 1,1 1 0-16,-4 0 0 16,4 2 0-16,1-1 0 0,-4 2-2 15,4-1 4-15,-3-1-2 16,0-3 1-16,2 4-2 15,-2-2 2-15,-1-2-1 16,1 1 0-16,-1 3 1 16,0 1-1-16,2-1-1 15,2-2 2-15,-1 0 0 16,-2 2-1-16,3-2 3 0,-1 2-2 15,2-4 0 1,-6 1 0-16,5 1-1 16,-2-2 1-16,1 4-1 15,-2 2 0-15,3-1 1 0,0-2-1 16,2 0 1-16,-2 1-1 15,1-2 1-15,-1-1 0 16,0 3-1-16,0-4 1 16,0 2-1-16,-2 0 1 15,3 0-1-15,-1 4 0 16,0-1 0-16,3-4 0 15,-4 3 0-15,4-4 0 0,-2 2 0 16,0 0 0 0,1 0 1-16,-2 1 0 15,1-3-1-15,-1 0 2 16,2 4 0-16,-2-1-2 15,0 0 1-15,1 2-2 0,1-2 1 16,-1 1 1-16,5-1-1 16,-3 0 0-16,1 0 0 15,-1 0 1-15,-3 2-1 16,4-1 0-16,1-1 1 15,-1-2-1-15,0 0 0 16,0 0 0-16,-5 3 0 16,1-3 0-16,-2 0 1 15,1 0-1-15,0 1 0 16,1 0 0-16,-1 2 0 15,2-2 0-15,0 0 1 16,1 2-2-16,-1-2 2 0,1 2-2 16,-1-5 2-16,2 1-1 15,-3 0 1-15,1 1-1 16,1 1-1-16,-2-2 2 15,0 4 0-15,3-5-1 16,0 3 0-16,3 0 0 16,-2 2 0-16,-2 0 0 15,0 3 0-15,2-7 1 16,0 1 0-16,1 3-1 15,0-4 0-15,-2 4 0 16,3-3 0-16,-5 0 2 16,-1-2-2-16,2 0 0 15,-4 0 0-15,1 1 0 0,0 1 0 16,1-1 0-16,1 2 0 15,5-1 0 1,1-1 1-16,-1 0 2 16,1 4-1-16,0-5 0 0,-2 1 0 15,-2 2 0-15,-1-1-2 16,1 1 1-16,1-2-1 15,-1 1 1-15,0-1-2 16,-3 1 1-16,0-3 1 16,-3 1-1-16,0 3 0 15,3-3 0-15,-1 0 0 16,-1 1 0-16,2-3 0 0,-2 0 0 15,0 3 1-15,2-1-1 16,1 5 0 0,-2-4 0-16,-1 2 1 15,0-1-1-15,1-2 0 0,0-2 0 16,-1 3 0-16,2 0 0 15,0 3 0-15,-1 1 0 16,-2-6 0-16,3 6 0 16,2-5 1-16,2 0-1 15,-3-1 2-15,1 2 3 16,-2-1-4-16,0 2 0 15,-2 3-1-15,2-3 1 16,-1 0-1-16,0-2 0 16,1 0 1-16,1-2 0 15,1 4-1-15,1-2 0 16,-1 2 1-16,1-1-1 0,-3-2 1 15,0 3-1-15,2-4 0 16,-1 3 2-16,-1-2-2 16,0-1 0-16,2 3 0 15,-2-1 0-15,1-2 0 16,-1 4 0-16,-1-2 0 15,0 0 0-15,-1 1 0 16,2-2 0-16,1 3 0 16,2-1 1-16,-2 1-1 15,2-2 0-15,1 0 0 16,-3 2 1-16,1-2-1 15,-4 0 0-15,-3 0 0 16,-2-2 0-16,0 3 0 16,0-3 0-16,0 0 0 0,2 0 1 15,-2 0-1-15,0 0-1 16,0 0 2-16,1 0-1 15,3 0-1-15,-1 0 2 16,-3 0-2-16,0 0 2 16,0 0 0-16,0 0 0 15,0 0-1-15,0 0-4 16,-6 0-23-16,-10 0-39 15,-8 0-137-15</inkml:trace>
  <inkml:trace contextRef="#ctx0" brushRef="#br0" timeOffset="64630.9135">11289 4845 66 0,'0'-2'21'16,"0"2"-4"-16,0-2 11 15,0 2 12-15,0-3-5 16,0 3-11-16,0-2-4 0,0 1-2 16,0 1 2-16,0-2 2 15,0 2 1-15,0 0-3 16,0 0-7-16,0 0-5 15,0 0-2-15,0 0-2 16,0 0-2-16,0 0-1 16,0 0-1-16,0 0 0 15,0 10 0-15,0 14 0 16,-6 12 0-16,2 6 1 15,1 1-1-15,-2 9 0 16,1 0 5-16,3-1 1 16,-1 5-3-16,2-4 2 0,-2 4 3 15,2-2-3-15,0-5 0 16,0 3-2-16,0-6-1 15,0 0 1-15,0-1 0 16,0-6-2-16,0-2 0 16,0-3 0-16,0-2 2 15,0-1-2-15,0-2 0 16,0-3 1-16,0-4-3 15,0-3 2-15,0-1 0 16,0-4-1-16,0-5 0 16,0-1 0-16,0-5 0 15,0-3 1-15,0 0-1 0,0 0 0 16,0 0 0-16,0 0 0 15,0 0-2-15,0 0-11 16,0 0-24-16,0 0-29 16,2-6-36-16,10-8-44 15</inkml:trace>
  <inkml:trace contextRef="#ctx0" brushRef="#br0" timeOffset="66112.9158">14277 4764 33 0,'0'-3'18'0,"0"-4"-1"15,0 3 16-15,0 0 13 16,0 4-7-16,0-3-14 15,0 3 4-15,0 0 3 16,0 0 4-16,0 0-10 16,0 0-5-16,0 0-4 0,0 0-5 15,0 0 0 1,0 0-3-16,0 0 2 15,0 0-5-15,0 0 2 0,0 0-4 16,0 0 1-16,0 0-3 16,0 0 0-16,0 0-1 15,0 11-2-15,0 3 2 16,0 8 3-16,0 2 0 15,0 9-2-15,0 6-1 16,0 9 4-16,0 2 5 16,0 1-4-16,0 4-4 15,0-4 4-15,-2 1-4 16,2-4 1-16,0-3 0 15,0 3-2-15,0-4 3 16,0-3-3-16,0-5 1 0,0 3-2 16,0-5 3-16,0-5-2 15,0-3-1-15,0-9 3 16,0 0-2-16,0-5-2 15,0-3 2-15,0-5-1 16,0-1 0-16,0-3 1 16,0 0-1-16,0 0 1 15,0 0 0-15,0 0-2 16,0 0 0-16,0 0-4 15,2 0-6-15,0-5-13 16,-1-1-11-16,-1-3-11 16,0 5-7-16,0-1-7 15,0-4-38-15</inkml:trace>
  <inkml:trace contextRef="#ctx0" brushRef="#br0" timeOffset="94021.3651">5994 10159 101 0,'0'3'43'0,"0"-3"-38"16,0 0-4-16,0 0 9 15,0 0 20-15,0 0-18 16,0 0-11-16,0 0 1 15,0 0 4-15,0 0 8 16,0 0 6-16,0 0 3 16,0 0-2-16,0 0-5 15,0 0-3-15,0 0 0 16,0 0 0-16,0 2-2 15,0-2 1-15,0 2-1 16,0-2-3-16,0 0-1 16,0 0-3-16,0 0 0 0,0 0-4 15,0 3 1-15,0 1-1 16,-1 1 2-16,-4 12-3 15,-1 0 1-15,-1 6 0 16,-2 2 0-16,3 0 1 16,-3-3-1-16,4 3-1 15,0-4 2-15,-1-2-1 16,6-2 0-16,-5-5 3 15,4-2-2-15,1-3 1 16,-2-4-1-16,2-1 0 16,0-2-1-16,0 0 1 0,0 0 3 15,0 0-2-15,0 0 1 16,0 0 2-16,0 0 4 15,0 0-2-15,0 0-2 16,0 0-1-16,0 0-1 16,0 0-1-16,0 0 0 15,0 0-1-15,0 0 1 16,0 0-2-16,0 0 0 15,0 0 0-15,0 0 0 16,0 0 0-16,0 0 0 16,5 0 0-16,7 0 0 15,4 0 0-15,-1 0 0 16,-1 0 0-16,1 2 0 0,3 5 0 15,-4-1 0-15,3 3 1 16,0-2-2-16,-3 6 1 16,-2 1 0-16,1-2-2 15,-5 0 2-15,-3 0-3 16,0-7 2-16,0 4 1 15,-3-3 0-15,0-1-1 16,-2-1 2-16,1 0-2 16,-1-1 1-16,0 6 0 15,0-1-5-15,0 2 7 16,-3 4-2-16,-4-4 0 15,-5 3 1-15,0-4-1 16,0 2 0-16,-2-3 0 0,2 2 1 16,0-1-1-1,0-4 1-15,-1 2 0 16,3-1 0-16,-3-3 0 0,4 1 0 15,-5-3-1-15,0-1 0 16,4 3 1-16,1-3 1 16,1 0-1-16,2 0-1 15,-2 0 1-15,1 0 0 16,-1 0-1-16,0-3-1 15,1-2-1-15,2 0 0 16,0 1 1-16,0-3-2 0,0 2 0 16,-2-2-4-16,2 2-1 15,0 0-3 1,2-2-6-16,2-3-14 15,-1-3-7-15,2-7-1 0,0 0-12 16,0-4-28-16,0-2-6 16</inkml:trace>
  <inkml:trace contextRef="#ctx0" brushRef="#br0" timeOffset="94582.9659">5999 10146 20 0,'0'0'13'15,"0"0"14"-15,0 0 17 16,0 0-10-16,0 0-12 16,0-2 2-16,0 2 8 15,0 0-1-15,0 0-4 0,0 0-7 16,0 0-4-16,2 0-4 15,1 0-6-15,1 0 0 16,3 0 1-16,3 0 5 16,4 0-2-16,0 0-8 15,-1 0 2 1,1 0 4-16,2 0 0 0,-1 0-5 15,1 0-3-15,-4 0 1 16,-2 0 2-16,-3 0-3 16,-1 0 1-16,-3 0 0 15,-3 0-1-15,0 0 0 16,0 0 0-16,0 0 0 0,0 0 0 15,0 0-3 1,0 0-10-16,0 0-18 0,0 0-28 16,0 0-35-1,-12 3-100-15</inkml:trace>
  <inkml:trace contextRef="#ctx0" brushRef="#br0" timeOffset="107250.1884">7970 10579 54 0,'0'0'33'16,"0"0"-16"-16,0 0-9 15,0 0 10-15,0 0 12 16,0 0-2-16,0 0-12 15,0 0-6-15,0 0-4 16,0 0-1-16,0 0 7 16,0 0 5-16,0 0 5 15,0 0 3-15,0 0 0 0,0 0-4 16,0 0-3-16,0 0-2 15,0 0-4-15,0 0-8 16,0 0-1-16,0 0-3 16,2 0 0-16,5 3-1 15,6 2-1-15,5 2 2 16,5 0 0-16,5 0 2 15,1 2-2-15,5-8 1 16,6-1-1-16,-1 0 1 16,4 0 2-16,2 0 2 15,-1 0-4-15,1-4 0 16,-1-6 1-16,-6 0-2 15,-4 3 0-15,-5-1 3 0,-2 4-2 16,-10-1-1-16,-6 2 0 16,-1 0 0-16,-9 3 1 15,-1-2-3-15,0 2-4 16,0 0 1-16,0 0-3 15,0-2-6-15,0-5-12 16,0 0-29-16,-11-2-46 16,-6 1-42-16</inkml:trace>
  <inkml:trace contextRef="#ctx0" brushRef="#br0" timeOffset="107764.9893">7952 10396 106 0,'-3'0'15'16,"3"0"-13"-16,0 0 9 15,0 0 11-15,0 0-19 16,0 0-3-16,0 0 0 16,0 0 0-16,5 0 4 15,2 5 6-15,0 0 11 0,0 2 6 16,4-1-4-1,2 3 3-15,1-2-5 16,3-2-1-16,1 2-5 16,6-2-3-16,5 0-6 0,2-3 5 15,4 0-3-15,4-1-3 16,0-1-1-16,1 0 0 15,0 0-2-15,1 0-1 16,-6 0 0-16,-4-1 0 16,-5 1-1-16,-1 0 0 15,-5 0 0-15,-2 0 0 16,-3 0 0-16,-3 0 0 15,0 0 0-15,-5 0-2 16,-2 0-4-16,-3 0-3 16,-2 0-1-16,0 0 1 15,0 0-3-15,0 0-9 0,0 0-9 16,0-4-18-16,0-6-26 15,0 3-70-15</inkml:trace>
  <inkml:trace contextRef="#ctx0" brushRef="#br0" timeOffset="108295.3902">8343 10241 178 0,'-8'-5'25'15,"6"4"-23"-15,2 1 1 16,0 0 0-16,0 0 0 16,13 0-2-16,7 6 0 15,8 9 1-15,2 3 8 16,-1 1-1-16,1-2-1 15,-3 3-2-15,4-3 4 16,0 1 0-16,0-1-5 16,-2 0 4-16,-5-5 0 15,1 0-9-15,-5-3 1 16,0-1 1-16,-4 2-2 15,-10-3 1-15,3 3-1 16,-7-6 1-16,1 1-2 0,-1-2 1 16,-2 1 1-16,0 3 1 15,0-2 1-15,0 5 11 16,0-1-6-16,-20 8-2 15,-10 10 7-15,-7 9-1 16,-7 2-6-16,6 4-5 16,0-7 2-16,10-2 5 15,5-8-3-15,9-6-4 16,0-5 1-16,8-6-2 15,4-1-3-15,-1-3-9 16,3-1-14-16,0-3-19 16,0 0-19-16,0 0-33 15,11 0-11-15</inkml:trace>
  <inkml:trace contextRef="#ctx0" brushRef="#br0" timeOffset="109153.3917">9611 10154 42 0,'-7'2'168'16,"4"-2"-124"-16,3 0-45 16,0 0 10-16,0 0 10 15,0 0 2-15,3 0-18 16,15 0-2-16,4 0-1 15,3 0 12-15,2 0-3 16,-1-2-4-16,3 0 5 16,0 2 3-16,2-2-5 15,3 2-6-15,-3 0 1 16,0 0-2-16,-1 0 0 15,-8 0-1-15,-2 0 1 0,-9 4-2 16,-5 1 1-16,-5 0 0 16,-1-3-1-16,0 3-1 15,0 5 0-15,-10 11 1 16,-18 8 4-16,-10 10-1 15,-8 5-1-15,-5 2-1 16,0 5 1-16,1 0 0 16,0 4-2-16,5-4 1 15,7-2 1-15,7-5 0 16,9-4-3-16,3-11 2 15,5-4 0-15,5-9 1 16,4-6-2-16,3-1 1 0,1-6 0 16,1-3 0-16,0 0 0 15,0 0 0-15,0 0 0 16,0 0 0-16,0 0 1 15,0 0 0-15,0 0 1 16,1 0-2-16,10 0 1 16,3 0 0-16,1 0-1 15,2 7 1-15,6 1-2 16,4 6 1-16,6 6 1 15,3 1-1-15,6 5 0 16,-3 2-1-16,-1-6 2 16,-3 3-1-16,-1-3 0 15,-3-5 0-15,-5-1 1 0,-3-9-1 16,-10-5 0-16,0-2 0 15,-4 0 1 1,1-6-1-16,-2-17-1 0,-3-4-5 16,-3-2-10-16,-2-6-21 15,0-2-11-15,-10 0-28 16,-16-1-26-16</inkml:trace>
  <inkml:trace contextRef="#ctx0" brushRef="#br0" timeOffset="109449.7921">9513 10476 7 0,'-9'-9'44'15,"5"3"-16"-15,3 4 10 0,1 0-3 16,0 2-6-16,0 0-7 15,0 0-11-15,0 0-9 16,8 0 6-16,3 0 9 16,2 0 2-16,2 4 11 15,3 4-4-15,5 2-5 16,1-1-16-16,3-2 0 15,6 0-3-15,0-1-1 16,0 0-1-16,0 4-9 16,1 3-37-16,-1 3-32 15,-2 8-46-15</inkml:trace>
  <inkml:trace contextRef="#ctx0" brushRef="#br0" timeOffset="110120.5934">10472 10808 184 0,'0'0'38'0,"0"2"-35"16,0 0-1-1,0-2 6-15,0 3 21 16,0-3-21-16,0 2-8 0,0 3 2 16,-3 4-2-16,-11 10 8 15,-7 2 12-15,-3 5-5 16,-4 2-4-16,-1 1-2 15,0-1-4-15,2 1-1 16,7-8-2-16,-1-6 3 16,5-3 1-16,1-6-4 15,5 1 0-15,-1-7 0 0,1 0 3 16,2 0-4-16,-3-17-4 15,6-10-5 1,3-4-5-16,2-4 0 16,0 3 5-16,0 3 4 0,0 3 1 15,0 5 0-15,4 4 0 16,4 5 3-16,-1 2-1 15,3 0 0-15,-4 1 0 16,0 3 1-16,2 4-1 16,0 2 1-16,4 0-1 15,4 5 4-15,4 14 3 16,0 5 2-16,2 4 0 0,1 1-4 15,2-1 1 1,0-6-1-16,4 1-3 16,-7-7 0-16,1 1 0 15,-5-2-1-15,0-5-7 16,-2-2-16-16,-5 0-9 0,1-4-13 15,-3 3-15-15,0-1-3 16,1-4-11-16</inkml:trace>
  <inkml:trace contextRef="#ctx0" brushRef="#br0" timeOffset="110479.3941">10792 10952 140 0,'0'-3'87'16,"0"3"-83"-16,0 0 10 16,0 0 28-16,0 0 4 15,0 0-27-15,0 0-10 16,0 0-7-16,-15 6-2 15,-5 20 2-15,-13 4 1 16,-4 7-3-16,-5 3 0 16,-3-1 4-16,1 2 2 15,3-3-1-15,5-2-2 16,5-9-3-16,5-3 2 15,4-3-1-15,2-5-2 16,5 1-6-16,1-4-17 0,5-4-24 16,2-2-13-16,3-1-12 15,1-4-2-15,3 0-16 16</inkml:trace>
  <inkml:trace contextRef="#ctx0" brushRef="#br0" timeOffset="111009.795">10610 11254 144 0,'4'0'50'0,"3"0"-32"16,3 1-18-1,5 6 25-15,5 0 14 16,-3 5-21-16,1-1 4 0,-2-5-18 16,-4 8-2-16,-3-5-1 15,-2 0-1-15,-2 2 1 16,-5-1-2-16,0 4-2 15,0 3 1-15,-4 2 0 16,-11-1-2-16,-6-1-5 16,1-2 1-16,-3 2 1 15,1-3 3-15,1-4 1 16,4-5 0-16,8 0 5 15,4-5-2-15,5 0 2 16,0 0 5-16,0 0 12 16,-2 0 4-16,2 0 5 15,0 0-10-15,0 0-4 0,0 0-3 16,0 0-3-16,0 0-2 15,0 0-2-15,0 0 1 16,4 0-4-16,4 0-1 16,7 0 0-16,5 0 8 15,9 0 1-15,-2 0-4 16,3 0-4-16,-2 0-1 15,1 0 0-15,-3 0-2 16,2 0-28-16,-5 0-27 16,-4 0-21-16,-1 0-61 15</inkml:trace>
  <inkml:trace contextRef="#ctx0" brushRef="#br0" timeOffset="111477.7958">11354 10483 61 0,'0'-2'135'15,"0"0"-80"-15,0 2-42 16,0 0 8-16,0 0 12 15,0 0-3-15,0 0-19 16,14 0-9-16,6 0 13 16,2 0 5-16,3 0-4 15,2 0 1-15,3 2-10 0,2 0-3 16,3 1-3-1,-4-3 1-15,-4 2-1 16,-4-2-1-16,-9 0-13 16,-3 2-21-16,-10 1-30 0,-1 9-58 15,-5 2-12-15</inkml:trace>
  <inkml:trace contextRef="#ctx0" brushRef="#br0" timeOffset="111742.9961">11312 10707 196 0,'0'0'106'16,"0"2"-98"-16,0-2-3 15,0 0 29-15,0 0 13 0,14 4-17 16,8-2-8-16,6 2 5 15,-2-4-11-15,4 0-7 16,2 0-4-16,1 0-1 16,1 0-4-16,-1 0-4 15,-5 0-24-15,-4 0-53 16,-5 0-41-16,-7 0-78 15</inkml:trace>
  <inkml:trace contextRef="#ctx0" brushRef="#br0" timeOffset="405975.1131">12272 10320 118 0,'0'-2'48'0,"0"-2"-46"16,0 4 9-16,0-3 30 15,0 3-7-15,0 0-30 0,0 0-2 16,0-1-2-16,0 1 0 15,0 0 2-15,0 0 0 16,0 0 4-16,0 0 6 16,0 0 3-16,0 0-2 15,0 0-1-15,0 0-2 16,0 0-2-16,0 0 0 15,0 0 3-15,-2 0-6 16,2 0 3-16,-2 0 3 16,2 0-6-16,-2 1 0 15,-2 18-1-15,-3 11 7 16,-1 6 2-16,-4 8-5 15,1 2 0-15,-3-1 0 0,1 1-4 16,0 1 0-16,1 3 3 16,1-5 0-16,1 0 2 15,0-9-4 1,3-2-2-16,0-8 3 0,-2-1-3 15,2-2 0-15,2-6-2 16,3-5 1-16,2-3-1 16,-3-6 0-16,3 0-1 15,0-3 0-15,0 0 1 16,0 0 0-16,0 0-1 15,0 0-3-15,0 0-1 16,0 0-1-16,0 0 0 0,0 0-7 16,0 0-15-16,0 0-33 15,0 0-25-15,0 0-39 16</inkml:trace>
  <inkml:trace contextRef="#ctx0" brushRef="#br0" timeOffset="406427.5139">12339 10949 111 0,'0'0'64'0,"0"0"-45"16,0 0-21-16,1 3 19 15,3-1 32-15,-2-1-26 16,5 4-12-16,2-1 13 16,-1 4 1-16,1 2-1 15,1 1-4-15,-3-1-4 16,-2-2 1-16,1 0-6 15,-2-1-6-15,0-1 1 16,-1 1 1-16,3-3-4 16,-1 0 0-16,-2-3-2 15,3 3 0-15,-6 1 0 0,4-3-2 16,-1-2 3-16,0 0-3 15,-2 0-2-15,1 0-23 16,2 0-33-16,-1 0-48 16,-1-8-104-16</inkml:trace>
  <inkml:trace contextRef="#ctx0" brushRef="#br0" timeOffset="407675.516">13205 10643 63 0,'3'-13'71'15,"-1"1"-56"-15,1-5-18 16,3 5 41-16,-1 0 13 15,0 2-28-15,-1-4-14 16,1 3 2-16,-2-4 13 16,1 0-4-16,-1-4-4 15,-3-1-10-15,2 1 4 16,-2-3 9-16,0 3-6 0,0-4-2 15,-2 2 5-15,-5 5-2 16,-8-2-10-16,-1 3 2 16,1 2 1-16,-6-1-4 15,2 3-2-15,-5 6 0 16,0-2-1-16,0 7-1 15,0 0 1-15,1 0-1 16,2 0 0-16,1 2 1 16,4 11 0-16,-1 5-3 15,0 7 3-15,0 2 0 16,1 4-2-16,2 2 5 15,6-5-2-15,1-4-1 0,5-5 1 16,2-4 0-16,0 1-1 16,0-3 0-16,0-1 2 15,2 2 1-15,8-2-1 16,4 3 0-16,-2-3 0 15,4-3-2-15,6 0 1 16,0-8 0-16,6-1-1 16,-1 0-1-16,5 0-1 15,-5-14 2-15,2-3-1 16,1 0-1-16,-5-2 0 15,1-1-2-15,-5-3 1 16,-4 1-1-16,-3-3 1 16,-5 4-1-16,-2 2 2 15,-2 3 1-15,-2 3 1 0,-3 1 0 16,0 4 0-16,0-3 1 15,0 5-1-15,0 2 3 16,0 2 1-16,0 2 1 16,0 0-2-16,0 0-2 15,0 0 1-15,0 0-2 16,0 0 2-16,0 0-4 15,-7 6 1-15,-5 13 0 16,-1 6 1-16,-5 8-1 16,-1 4 1-16,-1 8 2 15,-3 9 3-15,-1 6 1 16,2 5 0-16,-3 3-4 0,3-2 0 15,3-6-2-15,-2 5 0 16,6-12 3 0,-1-6-3-16,4-5 2 0,5-14-2 15,4-8 0-15,1-4 0 16,0-6 1-16,2-3-2 15,0-2 2-15,0-5-4 16,0 0-6-16,0 0-2 16,0 0-5-16,0 0-8 15,0 0-2-15,0 0-13 16,0-17-14-16,16-7-30 15,1-5-29-15</inkml:trace>
  <inkml:trace contextRef="#ctx0" brushRef="#br0" timeOffset="408455.5174">13682 10251 151 0,'0'-1'51'16,"0"1"-49"-16,0 0 31 15,0 0 27-15,0 0-26 16,0 0-27-16,0 0-1 0,-6 1-1 16,-8 25 7-16,-3 8-1 15,-5 16 9-15,-2 10 0 16,0 0 0-16,-1 5 0 15,2-1-8-15,3-5-2 16,5 0-4-16,4-6 2 16,6-3 1-16,0-6-8 15,2-5 4-15,3-4-1 16,0-3-3-16,0-8-1 15,1-3 1-15,13-3 2 16,3-3-1-16,1-2-1 16,-2-5 2-16,5-2-1 0,2-4-1 15,1-2 0-15,9 0-1 16,-2 0 0-16,5-14-1 15,-3-3 0-15,0-4 1 16,-4 0-4 0,-8 1 2-16,-2 1 1 0,-8 3 1 15,-6-4 0-15,0 5 1 16,-5-6-1-16,0-1 2 15,0 4-2-15,-6-2 1 16,-10 5-1-16,-4 1 0 16,-4 2 1-16,-3 2 1 15,0 3-4-15,-7 0 1 0,2 7 1 16,1 0-1-1,-1 0 1-15,4 0 0 16,-1 0-1-16,3 4 2 16,3 9-1-16,1-2 0 15,2-3 0-15,4 2 0 0,1 1 1 16,6-5-1-16,2 2 0 15,3-2-1-15,3-2 0 16,1-1-2-16,0-3-10 16,0 0-9-16,0 0-15 15,0 0-28-15,0 0-13 16,0 4-10-16,11 0-19 15</inkml:trace>
  <inkml:trace contextRef="#ctx0" brushRef="#br0" timeOffset="408783.1177">14175 11497 373 0,'0'0'104'16,"0"0"-59"-16,0 0-51 15,0 0 10-15,4 0 7 16,0-14-6-16,6 2-20 15,0-5-22-15,-3 5-39 16,-4 0-81-16</inkml:trace>
  <inkml:trace contextRef="#ctx0" brushRef="#br0" timeOffset="411247.9223">15364 7778 319 0,'0'0'54'0,"0"0"-60"16,0 0 6-16,5 0 4 15,8 0 10-15,12 0-7 16,8 0-3-16,3 0 11 15,4 0 6-15,1 0-3 16,-2 0 0-16,-1 0 2 16,0 0-9-16,-7 0-3 15,3 0-1-15,-9-3-3 16,-2-3-2-16,-6-2-1 15,-4 5 0-15,-7-1 0 16,-3 4-1-16,1-2 1 16,-4 2-15-16,0 0-23 15,0 0-37-15,-15 0-30 0,-12 13-77 16</inkml:trace>
  <inkml:trace contextRef="#ctx0" brushRef="#br0" timeOffset="412012.3237">15407 7947 194 0,'-2'0'37'0,"2"0"-35"0,0 2-6 15,0-2 6-15,0 2 15 16,0 1-9 0,-2 7-9-16,-1 6 2 15,-2 3 0-15,-1-3 11 0,5 1 1 16,-3-7-4-16,1-3-1 15,3-6-1-15,0-1-3 16,0 3 2-16,0-3-2 16,0 0 6-16,-2 0-1 15,2 0 0-15,0 0-3 16,0 0-1-16,0 0-3 15,0 0 0-15,0 0-2 0,0 0 0 16,0 1 0 0,-3 12 0-16,-1 10 0 15,-4 11 0-15,-1 9 0 16,1 1 0-16,-3 9 2 15,-1-2 4-15,-2 8 2 0,0 0-3 16,4 2 3-16,2-8 0 16,4-9-1-16,3-11-6 15,1-12 0-15,0-7 0 16,0-4 1-16,0-3 2 15,0-2-3-15,0-2 4 16,0-3 2-16,0 0-1 16,0 0-2-16,5 0 2 15,5 0-1-15,4 0 1 16,2 0 1-16,0-3-5 15,5-4 0-15,2 0-1 0,2 4 0 16,3-2 0-16,3 5-1 16,4 0 0-16,-1 0 0 15,4 0 3-15,-4 5 1 16,-3 5 2-16,1-3-2 15,-6 0-2-15,-8-2-2 16,-2-3 1-16,-7-1 1 16,-4-1 1-16,-4 0-5 15,2 0 5-15,-3 0-3 16,0 0 2-16,0 0-3 15,0 0-3-15,0-12-6 16,0 0-24-16,0-3-37 16,-7-2-35-16,-16 1-81 15</inkml:trace>
  <inkml:trace contextRef="#ctx0" brushRef="#br0" timeOffset="412324.3242">15308 8323 201 0,'0'0'57'0,"0"0"-48"0,2 0-11 15,15 0 14 1,6 0 35-16,9 0-14 16,10-3-12-16,2-6 2 15,-2 1 3-15,3-2-17 0,-4-1-5 16,-7 1-1-16,-5 2-3 15,-6 4 0-15,-6 1-3 16,-3 2-20-16,-6 1-30 16,-3 0-30-16,-1 0-33 15,-3 0-18-15</inkml:trace>
  <inkml:trace contextRef="#ctx0" brushRef="#br0" timeOffset="412667.5248">16149 8256 243 0,'3'0'73'15,"3"0"-70"-15,8 0 3 16,0 0 37-16,7 0-12 15,6 0-9-15,2-3-6 16,1 3-3-16,-8-1-1 0,0 1-6 16,-4-3-4-16,-8 1 1 15,-2 0-3-15,-3 0-14 16,-5 2-51-16,0 0-53 15,0 0-69-15</inkml:trace>
  <inkml:trace contextRef="#ctx0" brushRef="#br0" timeOffset="412901.5252">16206 8453 251 0,'0'0'77'0,"0"0"-73"0,0 0 13 16,0 0 50-16,0 0-38 15,8 0-18-15,10 0-3 16,2 0 3-16,5 0-9 16,-1-2-1-16,-1-3-1 15,5 3-9-15,4 2-21 16,1 0-31-16,6 0-39 15,1 4-20-15,-2 2-38 16</inkml:trace>
  <inkml:trace contextRef="#ctx0" brushRef="#br0" timeOffset="413619.1265">17018 8044 209 0,'2'-2'73'15,"2"2"-42"-15,2-2-29 16,12 2 16-16,8-2 18 15,9 0-11-15,7 1-8 0,2 1-9 16,-2 0-5-16,0 0 6 16,-5 0-5-16,-5 0-3 15,-6 0 0-15,-11 0-1 16,-6 0 0-16,-7 0 0 15,-2 0 0-15,0 0-1 16,0 0 0-16,0 0-5 16,-14 18-3-16,-8 11 6 15,-11 18 2-15,-9 9-3 16,-6 11 4-16,-2 1-3 15,2-6-2-15,4-4 3 0,5-9 1 16,7 2 1-16,2-10 0 16,5-4-1-16,5-2 1 15,4-10 1-15,3-5-2 16,2-5 2-16,6-8-2 15,0-3 2-15,5-4-2 16,-2 1 2-16,2-1-1 16,0 0 0-16,0 0 0 15,0 0 0-15,0 0 0 16,0 7 0-16,11 1 0 15,1 5 1-15,1-1 2 16,7 0 3-16,0 3 4 16,9-3 1-16,1 0-3 0,1 0-1 15,1-5-5-15,-4 0-1 16,-5-6-1-16,-8-1-15 15,-5 0-26-15,-10 0-33 16,0-3-32-16</inkml:trace>
  <inkml:trace contextRef="#ctx0" brushRef="#br0" timeOffset="413868.7269">16941 8440 330 0,'0'1'35'0,"0"-1"-37"16,0 7-2 0,0 1 25-16,16 3 25 15,9 1-16-15,8 1-12 0,3-3-13 16,2-1 4-16,0-4-7 15,0-3 0-15,-1 1-3 16,-6-1-27-16,-6 0-58 16,-10 6-76-16</inkml:trace>
  <inkml:trace contextRef="#ctx0" brushRef="#br0" timeOffset="414196.3275">17655 8628 311 0,'0'0'91'16,"0"0"-77"-16,0 0-13 15,0 0 19-15,0 0 1 0,0 0-19 16,2 0-13-16,2 0-34 16,-1 0-53-16,2 0-107 15</inkml:trace>
  <inkml:trace contextRef="#ctx0" brushRef="#br0" timeOffset="415147.9292">18466 7907 158 0,'6'17'13'0,"4"10"7"16,2 12 20 0,3 6 18-16,4 2-28 15,-3 2 4-15,1 2-17 16,-5-7-10-16,-6 0-7 0,-1-7 0 15,-5-6 2-15,0-4-4 16,-4-4 2-16,-16-3-1 16,-9-3 1-16,-3-4-3 15,-1-7-1-15,2-6-2 16,0 0 4-16,4-11-2 15,-1-15-3-15,4-12-4 16,8-3-1-16,-4-11-3 16,10-4 8-16,3 1-3 15,3-2 6-15,4 7 2 16,0 3 2-16,0 6 0 15,4 10 3-15,6 3 4 0,0 10 3 16,-1 4 5-16,2 7-6 16,5 0-1-16,8 2 0 15,6 3 6-15,3 0 6 16,7 2-11-16,2 0 8 15,2 0-4-15,1 0 0 16,-2 0-4-16,0 9 4 16,0-2-4-16,0 0-5 15,0-1 4-15,-1-2-6 16,-11 0-1-16,-7 0-1 15,-9-4 2-15,-9 2-2 16,-3 1-4-16,-3-3-13 16,0 0-22-16,0 0-21 0,0 4-18 15,-3 0-22-15,-11 0-49 16</inkml:trace>
  <inkml:trace contextRef="#ctx0" brushRef="#br0" timeOffset="416692.3319">17976 8676 124 0,'0'0'85'0,"0"0"-44"16,0 0-38-16,0 0 41 15,0 0 11-15,0 0-29 16,0 0-18-16,20 0-3 15,6 0 22-15,8 0 11 0,9 0-11 16,7 0-5-16,10 2-2 16,10 4-4-16,3-2-5 15,7-4 2-15,-1 0-6 16,-3 0-3-16,-3 0-2 15,-5 0-1-15,-4 0 0 16,-3 0-1-16,-7 0 0 16,-10 0 0-16,-10 0 3 15,-14 0-7-15,-9 0-3 16,-8 2-4-16,-3-2-2 15,0 0-10-15,0 0-9 16,0 0-15-16,-11 5-39 16,-8 3-43-16,-8 0-59 0</inkml:trace>
  <inkml:trace contextRef="#ctx0" brushRef="#br0" timeOffset="417207.1326">18303 8879 37 0,'-11'6'49'0,"1"4"-36"15,0 7-13-15,3 2 37 16,0 10 12 0,-2 5-11-16,2 11-16 0,-1 6 3 15,-3 4-11-15,-3 3 27 16,-1 7-25-16,-1-3-4 15,3 0-2-15,2-8-6 16,6-9-3-16,1-11 1 16,3-12 1-16,0-11-1 15,-1-5-1-15,2-6 0 16,0 0 3-16,0 0 20 15,-8-6 12-15,-2-20-28 0,0-12-10 16,-3-6 2 0,5 1 0-16,1 4-2 15,1 10-2-15,-1 8 4 16,2 8 0-16,-1 7 5 0,2 2-2 15,3 2 3-15,-3 2-2 16,1 0-4-16,-2 0-2 16,-1 0 1-16,2 0-1 15,4 0-8-15,0 0-18 16,0 0-27-16,0 0-26 15,3 0-21-15,9-15 23 16</inkml:trace>
  <inkml:trace contextRef="#ctx0" brushRef="#br0" timeOffset="417550.3334">18408 8932 156 0,'0'0'104'0,"0"0"-55"16,0 0-48-16,2 0 28 15,8 0 20-15,9 0-24 16,8 9-2-16,11-1 0 15,5 3 4-15,4-3-8 16,6 0 0-16,3-2-6 16,2-2-2-16,4-1-7 0,-3-3-3 15,-7 0 1-15,-11 0-3 16,-10 0 1-16,-11 0 0 15,-10 0-6 1,-7 0-12-16,-3 0-12 0,0 0-16 16,-3 1-38-16,-20 7-19 15,-8 4-75-15</inkml:trace>
  <inkml:trace contextRef="#ctx0" brushRef="#br0" timeOffset="418065.1343">18547 9128 160 0,'-1'0'94'0,"1"0"-51"0,0 0-42 15,0 0 27-15,0 7 16 16,-5 6-31-16,-1 8-11 15,-2 8 9-15,-4 0 13 16,1 0-7-16,1 1-13 16,1-2-2-16,1-3-1 15,1-5-1-15,0-6 0 16,3-7 0-16,4-2-6 15,0-5-9-15,0 0-1 16,0 0-4-16,2 0 10 16,10-5 4-16,7-12 2 15,5-2 1-15,2 1 3 16,2 3-1-16,-2 1 1 0,-4 3 0 15,2 1 0-15,-1 4 0 16,-3 2 8-16,-4-1 2 16,-2 4 9-16,-6 1-1 15,-1 0-7-15,-1 0-1 16,-3 0 1-16,-3 8 7 15,0 14-5-15,0 6-3 16,0 3-1-16,0 5-4 16,0-4-1-16,0 3-3 15,0-6-1-15,4-4 2 16,0-4-2-16,-2-11-5 15,0 0-13-15,0-1-26 0,-2-4-46 16,0 2-34-16,-2-5-66 16</inkml:trace>
  <inkml:trace contextRef="#ctx0" brushRef="#br0" timeOffset="421341.1399">15064 9589 191 0,'0'-2'30'15,"0"0"-30"-15,0 2-10 16,0 0 13 0,0 0 8-16,0-2 4 15,8 0-11-15,4-3 1 0,0 3 10 16,2 1-8-16,3 1 7 15,2 0-2-15,2 0-1 16,3 0 0-16,1 0-2 16,6 0-2-16,4 0 5 15,10 0-2-15,9 8 2 16,7 1-1-16,9 4 2 15,9 0-4-15,2-3 2 16,-2 0-3-16,1-1 0 16,3 2-5-16,3-2 0 15,8 6 0-15,3-3 3 16,-1 3-3-16,5-1-2 0,5 3 0 15,8 2 0-15,6-1 1 16,-7 1-2-16,3 0 1 16,1 1 0-16,-3 3-1 15,7-1-1-15,-11 4 2 16,-6-4-1-16,-9 0 0 15,-6-5 0-15,-6 3 0 16,-9-8 1-16,-10-2-2 16,-7-2 1-16,-11-4 1 15,-4 1-1-15,-12-3-1 16,-6 0 1-16,-6 1 1 15,-9-3-2-15,-2 0 2 0,-2 0-1 16,-3 0 0-16,8 0 1 16,1 0-1-16,1 0 0 15,3 0 0-15,3 0 0 16,2 0 0-16,5 0 1 15,-3 0-2-15,-1 0 1 16,-6 0 0-16,-3 0 0 16,-4 0 0-16,-2 0-1 15,-2 0-5-15,-3 0-5 16,3 0-17-16,-4 0-10 15,0 0-12-15,0 0-23 16,-20 5-68-16</inkml:trace>
  <inkml:trace contextRef="#ctx0" brushRef="#br0" timeOffset="424788.7461">16211 11497 332 0,'0'5'33'16,"-5"10"-37"-16,-15 10-9 15,-8 8 14-15,-3 13 2 16,1 3-1-16,5 0-3 15,2-3 2-15,4-7-1 16,7-10 3-16,6-7-3 16,0-10 0-16,6-2 2 0,-2-2-2 15,2-2 1-15,0 3-1 16,0-5 3-16,0 5 4 15,0 0-2-15,10-1-1 16,4 3 1-16,3 2-1 16,3-1 1-16,0 9-2 15,5 4 1-15,1 3 0 16,1 8 0-16,-3-3-1 15,-4 1-1-15,-6-2-2 16,-3-6 0-16,-4-2 0 16,-7 1 0-16,0-3 3 15,0 2-1-15,-9-4 12 16,-10-1-3-16,-3-3-4 0,-6-1-4 15,0-10-1-15,-8-5-1 16,4 0-1 0,-2 0-2-16,5-5-2 15,3-10 0-15,5-1-4 0,3-5-8 16,2 0-4-16,8-6-5 15,1-2-27-15,7-4-19 16,0-6-23-16,0-5-14 16</inkml:trace>
  <inkml:trace contextRef="#ctx0" brushRef="#br0" timeOffset="425116.3466">16289 11422 267 0,'0'0'61'0,"1"0"-59"16,2 0-2-16,1 0 29 15,9 0-9-15,5 0-3 16,5 5 6-16,6 4-4 16,2-3-1-16,6 0-4 15,1-1-1-15,1-2-9 16,-2 0-3-16,-6-3 1 15,-4 0-2-15,-8 0 1 16,-3 0-5-16,-6 0-21 0,0 6-40 16,-1 2-28-16,-9 9-25 15,0-3-58-15</inkml:trace>
  <inkml:trace contextRef="#ctx0" brushRef="#br0" timeOffset="425428.3469">16837 11797 312 0,'9'3'52'16,"5"-1"-53"-16,8 0 23 15,1-2 46-15,4 0-45 16,8 0-12-16,4 0-6 15,-1 0-4-15,-3 0 2 16,-4 0-3-16,-8-2-16 16,-12 2-41-16,-11 0-79 15,0 0-91-15</inkml:trace>
  <inkml:trace contextRef="#ctx0" brushRef="#br0" timeOffset="425631.1473">16781 12039 258 0,'0'0'91'16,"0"0"-47"-16,22 0-43 16,6-2 57-16,6-13-9 15,4 3-36-15,0-1-10 16,5 3-2-16,6-1-2 15,4 3-18-15,4 0-41 0,-9 2-98 16</inkml:trace>
  <inkml:trace contextRef="#ctx0" brushRef="#br0" timeOffset="426270.7486">17923 11641 61 0,'0'-4'217'16,"0"4"-171"-16,0 0-46 15,0 0 8-15,0 0 19 16,-7 23-26-16,-5 27-1 16,-7 11 8-16,-5 14 18 15,0 5-12-15,0 2-3 0,6-10-5 16,6-9-5-16,4-15-1 15,5-12-6-15,3-9-27 16,0-10-35 0,0-7-42-16,7-10-79 0</inkml:trace>
  <inkml:trace contextRef="#ctx0" brushRef="#br0" timeOffset="426473.5491">18006 12242 304 0,'1'8'36'0,"1"0"-36"16,1-2 0 0,-1 2 2-16,4 1-2 15,2-1 2-15,6 0-13 16,5-8-33-16,5 0-53 0</inkml:trace>
  <inkml:trace contextRef="#ctx0" brushRef="#br0" timeOffset="427035.1498">18651 11875 20 0,'16'-42'191'16,"2"-3"-155"-16,0 4-36 15,-5-3 51-15,-2 5 3 0,-5 1-25 16,-1 4-9-16,-5 2-4 16,0 7 11-16,0 4-7 15,-15 4-9-15,-3 5-11 16,-2 7 0-16,-3 5-1 15,-3 0 0-15,0 5-2 16,-4 19 1-16,1 5 1 16,1 5 0-16,2 6 2 15,6-2-3-15,4 1 3 16,8-5-2-16,8-2 0 15,0-7 2-15,0-8-2 16,12-5-1-16,7-7-1 16,6-5 1-16,10 0 2 0,0-3-1 15,-3-18 1-15,-1-4-3 16,-6 0 0-16,-5 7 3 15,-8 4-1 1,-3 3 2-16,-7 7-2 0,-2 1 2 16,0 3 1-16,0 0 4 15,0 0 4-15,0 0-1 16,0 0-7-16,0 15-4 15,-5 19 2-15,-8 12-1 16,-2 10 2-16,-2 11-1 16,-3 4 0-16,3 1 0 15,5-8 0-15,8-16-8 0,4-15-5 16,0-13-11-16,10-9-23 15,3-9-21-15,8-2-18 16,1-8-17 0</inkml:trace>
  <inkml:trace contextRef="#ctx0" brushRef="#br0" timeOffset="427503.1506">19191 11562 205 0,'0'-4'78'0,"0"4"-39"0,0 0-39 16,0 0 37 0,-9 0-15-16,-12 25-19 15,-11 21-3-15,-6 21 2 16,-3 10 16-16,-3 12 4 0,5 4-8 15,2-3-8-15,13-12-5 16,10-12-1-16,14-13 0 16,0-16 2-16,7-6-3 15,16-15-3-15,6-5-1 16,2-9 1-16,3-2 3 15,0 0 1-15,-5-19 0 16,-2-4 0-16,-6-3 1 16,-4 1 2-16,-6-3 9 15,-7 6 5-15,-4-2 7 16,0 2-6-16,0 3-5 15,-13 3 2-15,-3 2-13 0,-4 3 0 16,-5 6-3-16,4 5 0 16,-5 0-1-16,4 1-6 15,-2 18-5-15,4 2-10 16,2-1-14-16,8 6-20 15,3-9-26-15,7 0-43 16,0-5-31-16</inkml:trace>
  <inkml:trace contextRef="#ctx0" brushRef="#br0" timeOffset="429796.3549">19706 11814 201 0,'-7'-3'52'16,"1"-4"-25"-16,6 3-18 15,0 4 61-15,0-2-26 16,0 2-27 0,0 0-11-16,0 0-3 0,0 0 4 15,0 0-3-15,0 0 0 16,0 0-1-16,0 0 0 15,0 0-3-15,-2 0 0 16,-1 9 2-16,0 3-14 16,3 0-35-16,0 3-58 15,0-6-65-15</inkml:trace>
  <inkml:trace contextRef="#ctx0" brushRef="#br0" timeOffset="430638.7564">19931 11960 86 0,'-1'0'40'0,"1"0"-23"15,0-5 11-15,0 4 42 16,0-2-33-16,0 3-12 0,0 0-4 16,0 0 2-16,0 0 3 15,0-1-7-15,0 1-2 16,0 0 3-16,0 0-8 15,4 0 3-15,8 0 4 16,8 0-4-16,4 0-4 16,6 0 2-16,2 0-1 15,8 0 0-15,5 0-7 16,5 1 2-16,3 3-1 15,3 1-4-15,2-3-2 16,8 2 3-16,12 0-3 16,8 2 0-16,7-2 3 15,1 0-2-15,2 5-1 0,-5-3 1 16,-1 7-1-16,-1 1 1 15,-2-1-2-15,-2 2 2 16,-6-1-1 0,-5-2-1-16,-3 2 1 0,-4 1 1 15,1-1-3-15,-6-6 4 16,-5-1-1-16,-11-2-1 15,-10-5-2-15,-13 0 3 16,-9 3-2-16,-10-3-1 16,-1 0-4-16,-3 0 4 15,0 0 1-15,0 0-3 16,0 0-3-16,0 0-8 0,0 0-16 15,0-6-21-15,-11-6-64 16,-5 1-81 0</inkml:trace>
  <inkml:trace contextRef="#ctx0" brushRef="#br0" timeOffset="435630.7651">20729 10954 10 0,'0'-5'102'15,"0"3"-80"-15,0 2-17 0,0-1 54 16,0 1-26-16,0 0-27 15,0 0-6-15,0 0 3 16,-3 0 2 0,-1 0 1-16,-7 14 5 0,-5 15 11 15,-4 12 9-15,-5 10 3 16,-3 10-10-16,-2 6 5 15,-1 5-12-15,3 0-5 16,8-3 3-16,5-11-6 16,2-12 0-16,8-10-3 15,-2-12 1-15,5-5-7 16,-1-10 2-16,0-2 0 0,2-7 0 15,1 0-1-15,0 0 2 16,-1 0 0 0,1 0 3-16,0 0 7 15,-7 0 12-15,0 0-10 0,-2-17-13 16,-4-2-1-16,3-4 0 15,-1 0 0-15,2-2-1 16,-1 1-1-16,0 2 1 16,5-2-1-16,0 2 0 15,2-2-1-15,3 2-1 16,-3-3 1-16,3 2-1 15,0 0-1-15,0 4 1 16,0 2 0-16,0 3 1 16,0 5 1-16,0 5 1 15,0 1 0-15,0 3 0 16,-2 0 0-16,2 0 0 15,-1 0-3-15,-1 0-4 0,-2 12 1 16,-1 6 5-16,2 2 1 16,-1-1 0-16,1-6 0 15,3-8 1-15,-2 1-2 16,2-3-10-16,0-3-8 15,0 1-14-15,0 2-30 16,0 2-7-16,0-2-5 16,0-3-12-16,4 0-3 15</inkml:trace>
  <inkml:trace contextRef="#ctx0" brushRef="#br0" timeOffset="436145.5661">20793 10949 215 0,'0'-2'55'0,"0"2"-40"16,0 0 49-16,0 0-3 15,5 0-46-15,-1 0-11 16,7-1-2 0,9 1 1-16,5-3 8 0,9 3 7 15,-1 0-7-15,3 0 3 16,5 0 2-16,1 0-6 15,5 0-6-15,1 4 0 16,5 3 0-16,1-4 1 16,-1 2-1-16,3 1-2 15,-8-2-1-15,-1 2-1 16,-9 1 0-16,-9-3 0 0,-6 0 0 15,-12-2 1-15,-5-2-3 16,-6 2-2 0,0-2-3-16,0 0-5 15,0 0-4-15,0 0-8 0,0 0-24 16,0 2-43-16,-19 2-36 15</inkml:trace>
  <inkml:trace contextRef="#ctx0" brushRef="#br0" timeOffset="436925.5674">21048 11298 184 0,'0'0'41'16,"3"0"-38"-16,4-9-3 15,2-5 53-15,-2-1-45 16,1-2-8-16,1 0 1 16,-2 0 0-16,-4 0 3 15,-3 5 0-15,0 0 16 16,0 7 6-16,-2-4-14 15,-8 1-2-15,-5 4-7 16,-5 1-3-16,-2 3-1 0,-8 0 0 16,2 3 0-16,-3 13-1 15,0 6 2-15,1 2 0 16,6-3 2-16,2 1-1 15,4-1 8-15,5-4 8 16,2-4-4-16,6-1-4 16,1-1-5-16,4-4-2 15,0 4 1-15,0-6 1 16,6 2 2-16,5-5-2 15,3 2 1-15,8-4-3 16,-2 0-1-16,3 0-1 16,-2 0-1-16,0 0 1 15,-4 0-2-15,1-2 1 0,-2-2-2 16,-5 0 3-16,-1 0-1 15,-4 2 1-15,-5 0 0 16,-1-1 0 0,3 3 0-16,-3 0 0 0,0 0 1 15,0 0-1-15,0 0 0 16,0 0 1-16,0 0 5 15,0 0 3-15,0 0-5 16,0 5-1-16,-13 18-1 16,-2 7 1-16,-4 16 5 15,0 4-5-15,0 3 2 16,0 0-3-16,2-8-1 0,3-7-1 15,5-12 1 1,4-5-1-16,5-7-1 16,0-1-9-16,0-7-19 15,0-4-23-15,11-2-18 0,3 0 0 16,3-8-37-16</inkml:trace>
  <inkml:trace contextRef="#ctx0" brushRef="#br0" timeOffset="437409.1683">21253 11388 87 0,'0'0'133'15,"-5"0"-122"-15,-6 0-11 0,-2 15 57 16,-3 5-18-16,3 8-29 16,2 1 1-16,2 2 6 15,3-4 4-15,2-7-8 16,4-3-7-16,0-6-2 15,0 0-1-15,2-4 7 16,6-1 0-16,9-2-2 16,5-4 0-16,1 0-3 15,5 0-4-15,0-10 1 16,-4-8-1-16,-5-4 0 15,0-3-2-15,-7 3 2 16,-5-5 0-16,-6 5 4 0,-1-2 0 16,0 3 12-16,-3 9 0 15,-7-2-9-15,-2 3-2 16,-2 5-3-16,2 2-5 15,-2 1 2-15,2 3-1 16,-4 0-1-16,-2 3-1 16,-3 14 2-16,2 3-1 15,-1 6-6-15,11-2-8 16,0-4-19-16,5-3-22 15,4-3-14-15,0-5-50 16,6-6-20-16</inkml:trace>
  <inkml:trace contextRef="#ctx0" brushRef="#br0" timeOffset="437799.169">21548 11473 105 0,'0'14'85'15,"-4"8"-81"-15,1-5 1 16,2 5 73-16,-1-2-53 16,2 4-18-16,0-2 1 15,0-1 1-15,9-1-1 16,1-5 0-16,7-6 3 0,-1-4-1 15,2-5 2-15,1 0 1 16,7 0-4 0,-1-11 3-16,0-11-5 15,1-7-5-15,-8-1 1 0,-8 0 5 16,-5-1 11-16,-5 0 2 15,0-1 1-15,-8 6-5 16,-6 3-7-16,-5 2-6 16,-1 5-2-16,2 3-3 15,-1 5 0-15,3 4 0 16,1 4-9-16,-5 0-10 15,-1 0-11-15,-2 12-36 16,-3 9-61-16,-1 8-77 16</inkml:trace>
  <inkml:trace contextRef="#ctx0" brushRef="#br0" timeOffset="438547.9703">20843 12457 287 0,'0'3'19'0,"-3"21"-21"16,-5 10 2-16,-2 17 26 16,-3 9-10-16,2 12-7 15,-4 4 21-15,0-6-8 16,1-3-6-16,4-10-5 15,2-11-2-15,1-4-7 16,-2-12 3-16,4-10 1 0,-4-6-4 16,1-5 0-16,1-3 1 15,-4-2 0 1,-1-4 6-16,-5 0-4 15,-5 0 3-15,-1-12-5 0,-1-9-1 16,-2-6 1-16,8-4-1 16,-1 2-2-16,9-2 0 15,3 2-2-15,7-6-6 16,0-4-15-16,2-2-21 15,16 0-35-15,4 3-6 16,4 0-44-16</inkml:trace>
  <inkml:trace contextRef="#ctx0" brushRef="#br0" timeOffset="438828.7708">20823 12422 80 0,'16'-7'80'0,"3"-1"-55"16,5 1 1-16,3-3 54 15,4 8-34-15,1 2-19 16,6 0 8-16,3 2-9 16,1 11-2-16,-1 3-3 15,2-3-11-15,2-1-4 16,1-1-2-16,2-6-2 15,-2 2-1-15,-2-7 3 16,1 0-5-16,-7 3 0 16,-3-3-11-16,-2 0-18 15,-11 0-31-15,-5 0-13 0,-11 0-21 16,-6 0-47-16</inkml:trace>
  <inkml:trace contextRef="#ctx0" brushRef="#br0" timeOffset="439374.7717">21199 12596 285 0,'-7'12'19'0,"-1"9"-19"16,-5 12 21-16,-4 10 29 15,4 5-37 1,-2 3 7-16,5-1-2 0,-1-2-5 15,2-7-6-15,6-8-5 16,-1-9-1-16,4-12 0 16,0-8-1-16,0-4 2 15,0 0-10-15,0 0 1 16,6-16 4-16,16-16 0 15,4-9-8-15,3 0-7 16,3 2 7-16,1 3 4 0,-2 2 4 16,-1 8 1-16,-4-1 1 15,0 8 2 1,-5 7 0-16,-4 3 4 15,-5 8 2-15,-3 1-3 0,-2 0 5 16,-4 20 9-16,-2 18 0 16,-1 11 1-16,0 8-5 15,0-2-2-15,0-3-7 16,0-6 3-16,0-5-5 15,0-7-2-15,3-6-1 16,1-10 0-16,-2-4-10 16,0-7-26-16,-2-1-45 15,0-4-39-15,-8 3-82 16</inkml:trace>
  <inkml:trace contextRef="#ctx0" brushRef="#br0" timeOffset="440466.7736">16315 14212 303 0,'2'0'74'0,"-1"0"-51"16,1 0-32-16,2 0 9 15,0 19 3-15,5 19-1 16,0 15 6-16,-7 12 8 15,-2 5-4-15,0-2 1 16,0-2-3-16,-4-10-1 16,-5-8-3-16,2-10 0 15,3-14-5-15,1-10 0 16,3-7-1-16,0-5 1 15,0-2-1-15,0 0 5 16,0 0 0-16,0 0-1 0,0-10 3 16,0-21-4-16,14-13-3 15,3-8-1-15,4-4 0 16,6-4 1-16,4 1-2 15,3-1-1-15,4 2 2 16,1 6-1-16,-2 6 1 16,-1 6-1-16,-3 13 2 15,-4 8 0-15,-6 12 0 16,-1 7 0-16,-8 0-1 15,-1 24 2-15,-4 10 4 16,-2 9 0-16,-4 7 2 16,-3 6-2-16,0-2 0 15,0-5-2-15,0-3-2 0,-3-4 1 16,-6-8 0-16,4-5-2 15,-2-2 1-15,4-2-4 16,-1-4-6-16,3-9-12 16,1-5-8-16,0-6-33 15,0-1-21-15,0 0-12 16,0-1-30-16</inkml:trace>
  <inkml:trace contextRef="#ctx0" brushRef="#br0" timeOffset="440778.7742">17210 14322 334 0,'15'0'50'16,"8"0"-49"-16,4 0 32 16,11 0 32-16,6 0-44 15,4-6-7-15,2-3-4 16,0 0 2-16,-5 0 0 15,-4 4-10-15,-2 2-1 16,-8 1 0-16,-7 2-1 0,-10 0-7 16,-6 0-19-16,-8 0-28 15,0 0-47 1,0 17-38-16,-19 3-19 15</inkml:trace>
  <inkml:trace contextRef="#ctx0" brushRef="#br0" timeOffset="441028.3746">17318 14490 349 0,'0'0'99'0,"0"0"-69"16,0 0-32-16,15 0 46 15,16 0-7-15,15 0-20 16,6-7-4-16,1 0-5 16,-3-1-3-16,-3 3-4 0,3 3 2 15,-5 0-6-15,-5 0-6 16,-12 2-31-16,-13 0-60 15,-15 0-138-15</inkml:trace>
  <inkml:trace contextRef="#ctx0" brushRef="#br0" timeOffset="450762.7917">18551 14050 7 0,'2'-7'57'16,"-2"7"-34"-16,0 0 9 15,0 0 9-15,0 0-17 16,0 0 3-16,0 0 13 15,0 0-1-15,0 0 6 16,0 0 30-16,0 0-51 16,0 0-12-16,0 0 2 15,0 0 3-15,0 0-5 0,0 0-3 16,0 0-4-16,0 0 1 15,0 0 0-15,0 8-1 16,-14 8-3-16,0 10 4 16,-2 9 1-16,-2 3 0 15,-1 13-1-15,-2 2-1 16,-2 2-1-16,1-4 0 15,1 1-4-15,4-4 0 16,3-5 1-16,2-5-1 16,4-9 0-16,2-7 0 15,1-7 0-15,4-2 0 16,1-6-1-16,0 0-8 0,0-5-5 15,0 0-9-15,0-2-2 16,0 0-3-16,0 0-4 16,0 0-7-16,0 0-2 15,8-7-4-15,3-10 1 16,0-5-26-16,2-4-19 15</inkml:trace>
  <inkml:trace contextRef="#ctx0" brushRef="#br0" timeOffset="451511.593">18775 14074 235 0,'3'6'42'0,"4"-2"-39"16,4 8 0-16,6-3 63 15,4 4-32-15,5 1-15 16,0 1 0-16,-5-3-6 16,2 0 0-16,-6 0-5 0,-2-1-7 15,-7 4-1 1,-1-3 0-16,-3 3 0 15,-3 3-1-15,-1 5 1 16,0 4-3-16,-10 4-1 0,-15 0-4 16,-3 0-2-16,-7-6-2 15,0-8-1-15,1-5 4 16,2-6 4-16,2-4 2 15,5-2 3-15,7 0 0 16,4 0 0-16,3 0 1 16,6-5-1-16,2 0 2 15,3 3 1-15,0-3 0 16,0 5 2-16,0 0 1 15,0-2-1-15,0 1 0 16,0 1-4-16,8 0-1 16,5 0 3-16,4 0 11 15,6 0-3-15,4 8 5 0,0 2-11 16,1 2 2-16,-2 2-4 15,-2-2-2-15,-2 2-2 16,-7 1 2-16,-2 1-1 16,-6-2-1-16,-4 1 1 15,-3-2 1-15,0-4-1 16,0 1 0-16,0 2-1 15,-13-5 0-15,-6 6 2 16,-5-1-2-16,-4-1-2 16,4 1-1-16,-2-1-2 15,2-3-2-15,3-2 0 16,6-4-4-16,4-2-2 15,2 0 3-15,3 0-8 0,4-12-23 16,2-5-6-16,0-2-10 16,0-1-30-16,14 0-27 15</inkml:trace>
  <inkml:trace contextRef="#ctx0" brushRef="#br0" timeOffset="452307.1944">19437 14527 90 0,'4'0'29'16,"6"0"-27"-16,3 0 49 15,2 0 4-15,5-3-27 16,1-9-1-16,4-2 1 16,0-1 1-16,0-2-5 15,-1-2-3-15,1-3-3 16,-4-2-8-16,-1-1-3 15,-4-1-5-15,-4-6-1 16,-8 5 0-16,-4-2-1 0,0 0 3 16,0 3 1-16,-11-1-2 15,-9 1-2-15,-2 6 0 16,-1 4-2-16,1 6 1 15,-1 7 1-15,3 3-4 16,2 0 1-16,-2 0 0 16,6 10 0-16,2 12 0 15,0 10 7-15,5 6 0 16,0 5 7-16,3 7 0 15,1 4 0-15,2 1 0 16,1-1-6-16,0-5 3 16,0-7-7-16,0-7 0 15,0-6-1-15,0-8 1 0,0-1-1 16,0-3 0-16,-9-2 2 15,-1-5-1-15,-2-3 0 16,-2-3-1-16,-2-4-1 16,2 0 1-16,0 0 0 15,-2-8 0-15,1-9 2 16,3 1-2-16,2 4 1 15,5 3 0-15,1 1-1 16,0-1 1-16,4 1 2 16,0-3 2-16,0 4-3 15,0-4 0-15,0-3 2 16,0-3-2-16,11-2-4 0,6 0 2 15,4 1-1-15,5 1 0 16,2 1-16-16,3 1-19 16,1 5-45-16,-4 6-19 15,0 4-30-15</inkml:trace>
  <inkml:trace contextRef="#ctx0" brushRef="#br0" timeOffset="452572.3949">19734 14784 124 0,'0'4'51'16,"3"3"-23"-16,0-4 18 15,1-1 43-15,-4 1-42 0,3-3-15 16,-2 0-20-16,2 2-11 16,-2-2-1-16,2 4 1 15,-1-1 0-15,0 0-20 16,-2 4-46-16,0-3-60 15,0-1-98-15</inkml:trace>
  <inkml:trace contextRef="#ctx0" brushRef="#br0" timeOffset="453601.9967">20372 14449 165 0,'-11'-12'49'0,"2"-3"-35"15,9 11 55 1,0 2-3-16,0 2-45 15,0 0-19-15,2 0-2 0,14 12 2 16,1 9 31-16,3 6-1 16,1-1-21-16,-3 1-1 15,-3-3 2-15,-3-2-10 16,-5-6-2-16,-4-3 2 15,-3 1-3-15,0-2-1 16,0 3-8-16,-22 4-5 16,-6-3 3-16,-6-5-7 0,-4-2 4 15,2-9-2 1,0 0 6-16,3 0-2 15,5 0 5-15,7-5-6 16,8-1 10-16,6 2 4 0,3 2 0 16,4 2 1-16,0 0 4 15,0 0 4-15,0 0-4 16,0 0-3-16,7 0 2 15,10 0 7-15,8 0 4 16,7 0-11-16,10 0-2 16,3 0-2-16,10 0-6 15,4 0-11-15,3-4-17 16,-3 1-17-16,-1 3-11 15,-7 0-6-15,-4 0 11 16,-6 0-3-16</inkml:trace>
  <inkml:trace contextRef="#ctx0" brushRef="#br0" timeOffset="454366.3981">21106 14562 29 0,'20'-14'51'15,"-2"0"-13"-15,-1-1 4 16,-1 1-1-16,-1-1-20 15,1 3 2-15,2-5-3 16,0-2-3-16,0 2-5 16,-2-3 5-16,-4 2-5 15,-4 1 3-15,3-2-1 16,-3-2 1-16,0-1-3 0,0-2-5 15,-4-5 1-15,-1 7 2 16,-3-4-6-16,0-1-3 16,0 1 0-16,-5 4 0 15,-10 3 0-15,-3 5 4 16,0 1-1-16,-9 3-5 15,3 6 1-15,-6 4-2 16,-1 0 1-16,2 7-3 16,2 10 2-16,-4 12 1 15,6 2 1-15,0 7 1 16,3 4 1-16,5-8 1 15,9 3-2-15,5-9-1 16,3-5 0-16,0-5 2 0,5-3-1 16,7-5 2-16,6 0 0 15,0-1 0 1,5-7-1-16,5-2 2 15,0 0-2-15,5-2-2 0,1-15 1 16,-1-3-2-16,-4-4 2 16,-7 2-2-16,-6-1 1 15,-4 5-1-15,-3-1 0 16,-1 4 2-16,-1 5-1 15,-2 1 0-15,-3 6 0 16,0-1 1-16,-2 1-1 16,0 3 0-16,0 0 1 0,0 0-1 15,0 0 3 1,0 0-3-16,0 3-1 15,-10 19 0-15,-4 11 1 16,-3 11 4-16,-7 16 5 0,-3 11 2 16,-2 9 1-16,-2 7-2 15,4-7-6-15,3-7-1 16,4-15 0-16,10-12-3 15,5-11 0-15,3-10 1 16,-2-9-2-16,2-6 2 16,2-3-2-16,-1-5-6 15,1 0-2-15,0-2-11 16,-1 0-4-16,-5 0-12 15,-5 0-24-15,-7-18-88 16</inkml:trace>
  <inkml:trace contextRef="#ctx0" brushRef="#br0" timeOffset="456035.601">17096 15816 181 0,'-2'3'69'16,"2"-3"-64"-16,0 0-3 15,0 0 24-15,0 0-17 16,0 0-7-16,0 0-2 15,0 0 1-15,0 0 2 16,0 0 2-16,0 0 4 0,0 0 4 16,0 0-4-16,0 0 1 15,0 0 1 1,0 0 3-16,0 0-3 15,0 0 3-15,0 0 1 0,0 0 2 16,0 0-5-16,0 0-2 16,0 0-3-16,0 0-5 15,0 0-2-15,0 0 1 16,0 0-1-16,0 0 1 15,0 0 0-15,0 0 1 16,0 0 2-16,0 0-1 16,0 0 3-16,0 0-1 15,0 0 0-15,0 0-3 16,0 0-1-16,0 0 0 15,0 0-2-15,0 0 1 16,0 0 0-16,0 0 0 16,0 0 1-16,0 0-1 0,0 0 1 15,0 0 4-15,0 0-1 16,0 0 0-16,0 0 1 15,0 0-4-15,0 0 1 16,0 0 0-16,0 0 0 16,0 0-1-16,8 0 1 15,7 0 6-15,7 0 12 16,11 0-5-16,0 0-2 15,5 0-2-15,4-10-2 16,-3-2-2-16,-3 2-2 16,-3 1-5-16,-2 1 1 15,-5 1-1-15,-9 3 0 0,-5 1-7 16,-6 0-15-16,-5 3-6 15,-1-4-15-15,0 4-12 16,0-2-40-16,-12 2-45 16,-11 0-72-16</inkml:trace>
  <inkml:trace contextRef="#ctx0" brushRef="#br0" timeOffset="456285.2014">17093 15995 175 0,'-4'15'49'0,"-3"6"-49"0,4 4 5 16,-2 6 33-16,-2 6-21 16,1 6-9-16,2 3-1 15,-2-1-1 1,6-3-5-16,0-7-1 0,0-9-1 15,0-9-9-15,0-5-13 16,2-7-18-16,5 0-24 16,0-5-2-16,0 0-6 15</inkml:trace>
  <inkml:trace contextRef="#ctx0" brushRef="#br0" timeOffset="456644.0021">17412 15917 119 0,'0'-4'80'0,"0"4"-51"16,0 0-9-16,0 0 42 15,0 0-37-15,0 0-19 16,0 0-5-16,0 10 5 15,0 21 7-15,0 15 18 16,-8 15-7-16,-8 12-8 16,-3 16 7-16,1 11-9 15,-4 3-6-15,2-2-4 16,0-5-1-16,4-13-2 15,7-12 0-15,2-13-1 16,3-15 2-16,3-12-2 16,1-11 0-16,0-11-2 0,0-6-6 15,0-3-8-15,0 0-5 16,0 0 0-16,-4-12-7 15,-1-19-51-15,-1-6-7 16,3-4 25-16,-1-9-9 16</inkml:trace>
  <inkml:trace contextRef="#ctx0" brushRef="#br0" timeOffset="456924.8026">17188 16073 203 0,'3'-5'71'0,"5"5"-70"16,5-2 4-16,1 0 35 15,10-1-8-15,4-2-11 16,0-2-2-16,2 2 1 15,-4-2-3-15,-2 1-15 16,-5-3-1-16,-1 3-3 16,-8 2-27-16,-7 4-53 15,-3 0-79-15</inkml:trace>
  <inkml:trace contextRef="#ctx0" brushRef="#br0" timeOffset="457112.0029">17181 16271 221 0,'0'0'48'16,"0"0"-45"-16,15 0 27 16,9-17 33-16,9-7-29 15,-1-1-23-15,-4-1-10 16,-3 6-1-16,-3 6-11 15,-6 9-24-15,-11 5-29 16,-5 7-67-16,-9 25-3 0</inkml:trace>
  <inkml:trace contextRef="#ctx0" brushRef="#br0" timeOffset="457330.4033">17017 16617 267 0,'0'0'86'0,"0"0"-71"15,5-15 6-15,14-8 34 16,0 3-33-16,5-2-19 16,1 5-2-16,2-2-1 15,11-2 0-15,1-2-11 16,10 0-38-16,-1 1-28 15,-1-3-22-15,-6-1-36 16</inkml:trace>
  <inkml:trace contextRef="#ctx0" brushRef="#br0" timeOffset="457673.6039">17675 16140 128 0,'18'-20'64'0,"6"2"-23"15,3-1-14-15,-2 4 43 16,1 3-37-16,0 3-17 15,1 3-6-15,0 2-2 16,-3 4 3-16,-3 0-2 16,-5 0-3-16,-3 0 0 15,-7 1-3-15,-3 8-1 0,-3 2 3 16,0 4 3-16,0 3 1 15,0 9-1-15,-9 5 1 16,-16 9-6-16,-6 5-1 16,-4 3-1-16,-3 0 1 15,-3-3-3-15,3-3-1 16,6-5-1-16,2-9-7 15,6-9-8-15,7-9-33 16,-3-11-32-16,8 0-52 16</inkml:trace>
  <inkml:trace contextRef="#ctx0" brushRef="#br0" timeOffset="457892.0042">17617 16240 68 0,'7'0'223'16,"7"0"-177"-16,6 21-46 0,14 13 59 15,2 12-2-15,4 3-35 16,-1 6-14-16,-2-9-4 16,-1-3-3-16,1-4 0 15,-2-5-1-15,-4-5-22 16,-7-9-37-16,-7-2-33 15,-13-9-73-15</inkml:trace>
  <inkml:trace contextRef="#ctx0" brushRef="#br0" timeOffset="458672.0056">18689 16068 204 0,'5'2'63'0,"0"6"-36"16,3 6-27-16,-2 15 4 15,-1 12 24-15,-1 10-5 0,-4 7 4 16,0 0-15-16,0-4 2 15,-7-4-8-15,0-7-4 16,0-11 0-16,4-6-2 16,-1-11 1-16,2-12-1 15,1-3 3-15,-1 0-1 16,2 0 5-16,0 0 2 15,0-15-9-15,0-14-5 16,7-7 1-16,13-8 2 16,5-3 0-16,4-3-1 15,7 2 2-15,-1 1 0 16,1 5-3-16,2 7 4 15,-2 2 0-15,-2 11 0 0,-6 3 0 16,-3 10 5-16,-6 9-4 16,-4 0-1-16,-3 21 1 15,-1 18 12 1,-7 16-1-16,-4 8 1 0,0 3-2 15,-3-1-4-15,-9-5 1 16,3-9-5-16,2-10-3 16,6-9 0-16,1-9 1 15,0-8-10-15,0-7-16 16,0-4-24-16,0-4-24 15,0 0-9-15,0 0-12 16,12-21-28-16</inkml:trace>
  <inkml:trace contextRef="#ctx0" brushRef="#br0" timeOffset="458968.4061">19477 16244 278 0,'5'5'41'0,"5"0"-40"16,5 2 29-16,5-5 32 15,7-2-28-15,4 0-7 16,0 0-14-16,-1 0-2 16,2 0-8-16,-7-5-2 0,-2-1 0 15,-8 3-4-15,-4-2-18 16,-6 5-32-16,-5 0-63 15,0 0-61-15</inkml:trace>
  <inkml:trace contextRef="#ctx0" brushRef="#br0" timeOffset="459202.4066">19478 16431 265 0,'0'0'61'0,"0"0"-54"0,0 0 31 16,0 0 27-16,15 0-47 15,8 0 1-15,4 0 1 16,2-3-13-16,2 3-7 16,0 0 1-16,3 0-3 15,-1 0-9-15,-4 0-31 16,-4 0-72-16,-3 0-78 15</inkml:trace>
  <inkml:trace contextRef="#ctx0" brushRef="#br0" timeOffset="459826.4076">20192 16227 37 0,'-5'0'57'16,"-2"0"-19"-16,-4 13 2 0,0 20-3 15,-5 17 4-15,-1 10 4 16,-4 5 1-16,0 2-15 15,3-4-16-15,4-8-10 16,5-5-4-16,5-9-1 16,4-7-2-16,0-8-18 15,0-11-35-15,2-5-3 16,9-10-11-16,-1 0-7 15,-2-3 6-15</inkml:trace>
  <inkml:trace contextRef="#ctx0" brushRef="#br0" timeOffset="460356.8086">20547 16163 255 0,'21'0'34'0,"3"0"-15"16,3 0 3-16,0 0 53 15,-6 2-42-15,-3 2-21 16,-2 3-7-16,-6 1-4 15,-6 2-2-15,-4 2 2 0,0 2-7 16,0 8 0-16,-17 1 0 16,-8 10 3-16,-4-2-3 15,1-2-3-15,4-6-1 16,2-9 7-16,6-4 3 15,8-3-3-15,6-3 3 16,-1-1 1-16,3-2-3 16,0 3 1-16,0 3-5 15,8 3-2-15,4 4 7 16,5 1 3-16,1 4 2 15,0 0-1-15,-2 0 1 16,-2 6-3-16,-5 2-1 0,-6 1-1 16,-3 2 2-16,-2 3-2 15,-23 3 1 1,-7-1 1-16,-4-2 0 15,3-6-1-15,6-8-1 0,6-9-3 16,6-10 3-16,6 0-2 16,2-6-6-16,7-22-52 15,0-3-5-15,0-3-14 16,15-2-30-16</inkml:trace>
  <inkml:trace contextRef="#ctx0" brushRef="#br0" timeOffset="461152.41">21310 16356 244 0,'19'-31'41'15,"3"-4"-38"-15,5-5 25 16,-5-4 33-16,1 1-42 15,-6 0-2-15,-1 1-4 16,-7 2-2-16,-2 5-5 16,-2 2-4-16,-5 7 6 15,0 2 12-15,0 10-6 0,-5-1-3 16,-16 10-5-16,-7 5-6 15,-10 0-2-15,-6 12 0 16,-4 19 1-16,1 9 0 16,3 9 0-16,3 6 0 15,10 0 0-15,6-4-1 16,11-7 2-16,6-11 0 15,8-10-2-15,0-2 2 16,0-6 0-16,13-3-1 16,10-8 1-16,2-4 0 15,5 0 1-15,2-6 0 16,-1-15 0-16,-3 3 1 15,-3-3-1-15,-5-4-1 0,-3 2 0 16,-1-3 0-16,-1 0 0 16,-4 4 0-16,-2 0 0 15,1 6 1 1,-5 2-1-16,0 3 1 0,-3 4-1 15,-2 2 0-15,0 5 0 16,0 0 1-16,0 0 0 16,0 0 1-16,0 0 1 15,0 0-3-15,0 0 0 16,-4 20-2-16,-7 20 1 15,-10 16 1-15,-3 14 1 16,0 17 3-16,-8 8-3 0,1 6 0 16,2-1 1-16,3-6-1 15,3-7 0 1,7-10 0-16,3-11-1 15,3-13 1-15,3-7-1 0,5-12 1 16,-2-5-2-16,4-7-4 16,0-10-8-16,0-3-10 15,0-7-19-15,0-2-23 16,0 0-13-16,0 0-23 15,3-13-37-15</inkml:trace>
  <inkml:trace contextRef="#ctx0" brushRef="#br0" timeOffset="461308.4102">21222 17072 99 0,'2'0'135'0,"-2"0"-75"0,0 0-38 15,0 0 26-15,0 0-40 16,0 0-26-16,0 0-98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7:51:47.4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5163 8211 17 0,'-6'-3'3'0,"1"-1"5"16,2 1 14-16,-3-1-9 0,2 1-10 16,-3 0 0-1,0 3 3-15,-2 0-4 16,1 0 0-16,-2 0 2 15,-1 0 1-15,0 0-3 16,0 0-2-16,0 0 0 0,-1 4 2 16,3 0-2-16,-2 3 0 15,6-3 1-15,-1 0 0 16,0-2 9-16,0 0 0 15,1 3-6-15,-1-5-2 16,1 1 4-16,0 1 6 16,1-2 2-16,2 0 2 15,-3 0-5-15,5 0-2 16,-1 0-5-16,1 0 3 15,0 0-2-15,0 2 0 16,0-2 0-16,0 0-1 0,0 0 6 16,0 0 4-16,0 0 0 15,0 0 1-15,0 0 5 16,0 0-2-16,0 0-5 15,0 0-2-15,0 0 1 16,0 0-4-16,0 0-1 16,0 0-2-16,0 0-2 15,0 0 0-15,0 0-2 16,0 0-1-16,3 0 1 15,6 0 1-15,2 0 4 16,4 0 9-16,1 0-6 16,4 0 8-16,0 0-8 15,3 0-4-15,-1 0-1 0,5 0 2 16,-2 0-6-16,3 0 2 15,3 0-1-15,2 0 0 16,5 0 1-16,1-2 1 16,5-1 2-16,-3-4-1 15,2 1 1-15,-3 0-1 16,-1-1-3-16,-2 4 0 15,-6-2-1-15,0-2 0 16,-3 7 1-16,1-5 0 16,2 3-1-16,-2-3-1 15,-1 3 2-15,3 1-1 16,-3-1 0-16,1-1 0 15,-2 1 1-15,1 0-1 0,0 2 1 16,-4-2-1-16,-2 2 0 16,-1 0-1-1,-1 0 1-15,1 0 1 16,0 0 0-16,1 0-2 15,-1 0 1-15,1 0 0 0,-1 0 0 16,0 0 0-16,1 0 0 16,3 0 0-16,-1 0 0 15,5 0 0-15,-2 0-1 16,1 6 2-16,5 0-1 15,2 3 0-15,4-1-1 16,2-4 2-16,3 2-1 0,1-4-1 16,0 0 2-1,1 3-1-15,-1 1 0 16,0 0 0-16,2-2 1 15,-2 2-1-15,2 1 1 0,8-5-1 16,-4 2 0-16,3-3 0 16,-2 6 2-16,-1-1-4 15,-2-2 5-15,-3 0-3 16,-3-1-1-16,-1-3 2 15,-4 2-1-15,0 0 1 16,-3-2-1-16,0 2 0 16,-2-2 1-16,1 0-1 15,-1 0-1-15,-1 0 2 16,-2 0-1-16,1 2 0 15,0-2 0-15,-2 0 0 16,-1 0 0-16,3 0 0 0,-3 2 0 16,-1 0 0-16,0 0 0 15,0 2 1-15,-1 0-2 16,5 0 1-16,-2-1 1 15,0-2-2-15,2 4 2 16,0-3-1-16,0 0 0 16,6 2 1-16,-6 0-2 15,4 0 1-15,-1-1 0 16,-3 1 0-16,5-4 1 15,-3 1-2-15,2 2 1 16,-1-1 1-16,-1 0-1 16,5-2-1-16,0 2 1 15,3-2 1-15,4 0-1 16,2 0 0-16,-1 0 1 0,0 0-2 15,0 0 1-15,-4 0 1 16,-3 0-3-16,1 3 4 16,-4-2-3-16,-2-1 2 15,1 2-1-15,-2 0-1 16,-2 0 1-16,4-2 1 15,-2 0-1-15,-1 0 0 16,4 0 1-16,-1 0-1 16,1 0 1-16,2 0 0 15,-4 0 0-15,6 0-1 16,-2 0 3-16,2 0-2 0,1-2-1 15,2-3 2-15,0-4-2 16,4 1 1 0,5-1 0-16,-4 3 1 15,4 0-2-15,1-1 1 16,-3-1 2-16,1 2-5 0,0-2 4 15,-3 0-1-15,3 4-1 16,-2-5 1-16,5 1 0 16,3 0-1-16,1 0 1 15,5-1 2-15,1 1-4 16,1-1 2-16,1 1-1 15,-3 1 0-15,0 0 1 16,-1 0 0-16,-5 4-2 16,5-4 3-16,-3 2-3 15,-2 2 2-15,1-1-1 16,0-1-1-16,-4-3 3 15,-2 2-2-15,2 0-1 0,-1 0 1 16,-1 3 1-16,3 1-1 16,-4 0-1-16,2 1 4 15,-2-2-5-15,-3 1 2 16,-1 0 2-16,-4 0-4 15,-2-1 4-15,0 3-2 16,-6 0-2-16,2 0 4 16,1 0-2-16,1 0-2 15,5-3 4-15,-1 3-2 16,4 0 0-16,-6 0-2 15,0 0 4-15,-8 0-2 16,-6 0 0-16,-4 0 0 0,-5 0 0 16,-5 0 1-16,-2 0-2 15,-5 0 2-15,-4 0-1 16,1 0 0-16,0 0 0 15,0 0 1-15,1 0-2 16,-2 0 1-16,6 0 1 16,0 0-1-16,2 0-1 15,4 0 1-15,2 0 0 16,1 0 0-16,4 0 0 15,5 0 0-15,1 0 0 16,3 0 1-16,-5 0-1 16,-4 0 0-16,-4 0 0 15,-7 0 0-15,-2 0-1 0,-3 0 0 16,-1 0-1-16,-4 0 1 15,0 0 0-15,0 0 0 16,0 0-2-16,0 0-1 16,0 0-4-16,-7 0-6 15,-13-2-22-15,-11-5-10 16,-8 6-18-16,-15 1-12 15,-11 0-11-15,-15 0-38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7:51:48.4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4508 8599 9 0,'0'-2'11'15,"0"2"0"-15,-1 0-1 0,1-2-3 16,0 2-1-16,0-2-2 15,0 2-2-15,0 0-1 16,0 0 0-16,0 0 3 16,0 0-3-16,0 0 0 15,0 0-2-15,0 0-2 16,0 0 2-16,0 0 0 15,8 2 0-15,2 4-4 16,1-1-2-16,1-5 0 0,-4 0 4 16,3 0 1-1,1 0 1-15,2 0 0 16,3-3-1-16,2-14-7 15,2 0-15-15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7:51:50.8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4898 8425 1 0,'-1'6'16'16,"0"-1"-2"-16,-2-1-4 0,1 0 1 15,-1 0 5-15,1 2-4 16,0-2-3 0,1-2 1-16,1-2-3 0,0 0 4 15,0 0 2-15,0 0 3 16,0 0 1-16,0 0 2 15,0 0 1-15,0 0 1 16,0 0 1-16,0 0-3 16,0 0-5-16,0 0 0 15,0 0-5-15,0 0-4 16,0 0 0-16,0 0 1 0,0 0-3 15,3 0 1-15,2 0-1 16,5 0 7 0,1 0 3-16,6 0 0 15,6 0-1-15,3-2-3 0,3-3 3 16,2-4 3-16,4-2-6 15,1 2 0-15,4-3-4 16,3 5-2-16,4-2-1 16,2 1 0-16,3-1 0 15,-1 1-1-15,-3 2-1 16,-2 2 0-16,2 1 0 15,-1 0 0-15,-4 0 0 16,2 2 1-16,-2-1-2 16,-3 0 2-16,0 2-1 15,-2 0-1-15,-4 0 2 16,0 0-1-16,1 0 0 15,-4 0 0-15,0-2 0 0,0-3 1 16,0 1-2-16,-6 0 2 16,4 0-1-16,-2-1 0 15,-4 4 0-15,4-3 1 16,-1 1-3-16,2 1 3 15,3 0-1-15,-3 2 0 16,3 0 1-16,1-2-2 16,1 2 1-16,3-2 0 15,2 1 1-15,2-2-2 16,-2 3 2-16,4 0-1 15,-3 0 1-15,2 0-2 16,1 0 2-16,0-2-2 0,-3 2 0 16,4 0 3-16,2-2-3 15,2 2 0-15,5-2 3 16,0-1-3-16,1 2 1 15,-2 1 1-15,-2 0-1 16,1 0-1-16,-2 0 2 16,-1 0-2-16,1 0 2 15,-1 0-2-15,1 0 2 16,3 0-1-16,-3 0 0 15,3 0 0-15,-4 0 1 16,1 0-2-16,0 0 3 16,-5 0-3-16,4 0 1 15,-2 0 0-15,2 0 0 16,1 0 0-16,1 0 1 0,2 0-1 15,-1 0-1-15,4 0 4 16,-5 1-5-16,3 2 4 16,0-1-2-16,-5 0 0 15,1 0 1-15,-2 1-1 16,1 0 1-16,-1 3 0 15,6-1-3-15,0-2 3 16,0 0 0-16,-1-1-1 16,0 0 2-16,-3 3-5 15,1-2 4-15,-1 4 0 16,-3-3-1-16,2-1 0 0,-4 2 1 15,5-4-2-15,-2 5 4 16,1-5-3-16,3 3 0 16,0 1-1-1,-2-3 3-15,1 0 0 0,-5-1-2 16,1-1 1-16,2 3-2 15,1 1 3-15,2-2-2 16,0 0 1-16,2 1-1 16,1-1 0-16,-1-1 1 15,-1 1-1-15,0 0 1 16,-1 1-1-16,-3-1 0 15,-2 0 1-15,0 2-2 16,1-3 2-16,2 4-1 0,5-3 0 16,0 3 2-1,0-2 1-15,-1-1-6 16,0 0 6-16,-6 0-3 15,1 1 0-15,-3-3 1 0,-2 2-2 16,2-2 2-16,-2 2 1 16,1-2-3-16,0 1 3 15,-2 2-3-15,0 1 2 16,0-1-1-16,-3 0-1 15,0 1 3-15,0 1-3 16,-3-3 1-16,1 0 0 16,-5 1 0-16,3-3 1 15,-3 0-1-15,2 3-1 16,2-1 2-16,-4 0-1 15,7 0 0-15,-4 1 0 16,-1-3 1-16,5 0-1 0,-3 3 0 16,-3-1 0-16,2-2 0 15,-5 2 0-15,1-2 0 16,-2 3 0-16,-1-3 0 15,1 0-1-15,-4 0 2 16,0 2-1-16,-1-2 0 16,-2 0 1-16,-3 2-1 15,5-1-1-15,-2 1 2 16,0 1-1-16,-3-3 0 15,-2 0 0-15,1 0-1 16,-1 2 2-16,0-2-1 16,-1 2 0-16,1-2 1 15,-2 2-2-15,1-2 1 0,1 0 1 16,-5 0-1-16,-1 0 0 15,3 3 0-15,-3-3 0 16,-1 0 2-16,3 0-2 16,-2 0 1-16,4 0-1 15,0 0 1-15,-2 0-1 16,-2 0 2-16,0 0-2 15,-1 0-1-15,2 0 2 16,0 0-1-16,0-3 1 16,1-1-2-16,-1 2 2 15,-3-1-1-15,0 1 0 16,2 1 0-16,-1-1 0 0,2 0 0 15,1 2 0-15,-1-3 0 16,-3 3-1-16,1-2 1 16,-3 2 0-1,2 0 1-15,-1-2-2 16,0 2 1-16,1-3 1 0,1 3-2 15,1 0 2-15,1 0-2 16,4-3 1-16,2 1 0 16,4 0 0-16,-2-3 0 15,-2 5 1-15,-2-5-2 16,-2 3 2-16,-1 2-2 15,-4-3 2-15,0 1-1 16,-4 2 0-16,-1 0 0 16,-2-2 0-16,-1 2 1 15,0 0-1-15,0 0-3 16,0-2-2-16,0-8 0 15,-5-5-14-15,-16-2-42 16,-6 0-40-16,-12 0-69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5-12-17T07:51:52.2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8144 5595 4 0,'0'0'24'15,"0"0"-4"-15,0 0 3 16,0 0 1-16,0 0 0 16,0 0-2-16,0 0 2 0,0 0 2 15,0-3 11-15,0 3-5 16,0 0-5-16,0 0 3 15,0 0-8-15,0 0-1 16,0 0-5-16,0 0-6 16,0 0-3-16,0 0 1 15,0 0-1-15,0 0-2 16,0-1 2-16,2 1-4 15,4-3 1-15,4 1-1 16,4 0 4-16,6-2 5 16,2 0-4-16,6-2-1 15,1-3 2-15,6-1 1 0,3 0-4 16,3 1 1-16,1-1-4 15,0 1-1-15,6-1-1 16,1 3 1 0,5-5-3-16,5 5 2 0,-4 0 0 15,-2 2-1-15,-2 0 0 16,-8 3 2-16,-4 2-2 15,-2 0 0-15,-10 0 0 16,-4 0 0-16,-9 0 1 16,-6 0-2-16,-3 0 2 15,-3 0-1-15,-2 0 0 16,0 0 0-16,0 0 0 0,0-3 0 15,0 3-1-15,0 0-2 16,0 0-2-16,0 0-4 16,0 0-6-1,0 0-14-15,0 0-4 0,0 0-2 16,0 0-11-16,0 0-24 15,-7 0-34-15,-8 12 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E5D14F02-246D-440D-8F2F-5B0B34505F60}" type="datetimeFigureOut">
              <a:rPr lang="en-US" altLang="zh-TW"/>
              <a:pPr>
                <a:defRPr/>
              </a:pPr>
              <a:t>12/22/2016</a:t>
            </a:fld>
            <a:endParaRPr lang="en-US" altLang="zh-TW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2" rIns="91422" bIns="45712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3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2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2" rIns="91422" bIns="45712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CD26C9B-D0D0-4D3B-B594-430A166A3C6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339260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C9E1BB-87D2-4821-82AD-E4805AA1C8BF}" type="slidenum">
              <a:rPr lang="en-US" altLang="zh-TW" smtClean="0"/>
              <a:pPr/>
              <a:t>8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0522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13D632-322B-4301-9156-9B9BD1F7DBB6}" type="slidenum">
              <a:rPr lang="en-US" altLang="zh-TW" smtClean="0"/>
              <a:pPr/>
              <a:t>39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0549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65F3F7-1953-4FA2-B40D-065119D51D96}" type="slidenum">
              <a:rPr lang="en-US" altLang="zh-TW" smtClean="0"/>
              <a:pPr/>
              <a:t>41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180536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B26CF1-5F2F-4D25-ACD2-6C77AD048AAC}" type="slidenum">
              <a:rPr lang="en-US" altLang="zh-TW" smtClean="0"/>
              <a:pPr/>
              <a:t>42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17067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D8CBED-E598-49F4-9B35-26FBEF6EA5D6}" type="slidenum">
              <a:rPr lang="en-US" altLang="zh-TW" smtClean="0"/>
              <a:pPr/>
              <a:t>52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138958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D8CBED-E598-49F4-9B35-26FBEF6EA5D6}" type="slidenum">
              <a:rPr lang="en-US" altLang="zh-TW" smtClean="0"/>
              <a:pPr/>
              <a:t>53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795880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CAD2B0-F2C1-4AB4-B25B-920306446A2E}" type="slidenum">
              <a:rPr lang="en-US" altLang="zh-TW" smtClean="0"/>
              <a:pPr/>
              <a:t>54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79868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C2746-5A77-403E-8479-88129BBD393D}" type="slidenum">
              <a:rPr lang="en-US" altLang="zh-TW" smtClean="0"/>
              <a:pPr/>
              <a:t>55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07342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F60274-8AEC-4566-A034-4A92E2A903C9}" type="slidenum">
              <a:rPr lang="en-US" altLang="zh-TW" smtClean="0"/>
              <a:pPr/>
              <a:t>56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699478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A5E55B-FCA6-4CC2-86DB-F71749568767}" type="slidenum">
              <a:rPr lang="en-US" altLang="zh-TW" smtClean="0"/>
              <a:pPr/>
              <a:t>57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70355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1694DA-7472-4886-A914-9F3C7CE6B4F1}" type="slidenum">
              <a:rPr lang="en-US" altLang="zh-TW" smtClean="0"/>
              <a:pPr/>
              <a:t>58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8898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F32027-6AB9-48CF-BB4B-F6F584AAEB83}" type="slidenum">
              <a:rPr lang="en-US" altLang="zh-TW" smtClean="0"/>
              <a:pPr/>
              <a:t>31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066779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CA4AD6-B997-438E-A003-9A0A27A71BF2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758677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1BF60-FA66-473A-B860-ACD237CA5649}" type="slidenum">
              <a:rPr lang="en-US" altLang="zh-TW" smtClean="0"/>
              <a:pPr/>
              <a:t>32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80990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13D632-322B-4301-9156-9B9BD1F7DBB6}" type="slidenum">
              <a:rPr lang="en-US" altLang="zh-TW" smtClean="0"/>
              <a:pPr/>
              <a:t>33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28978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FB9A5-BB1B-45F7-A239-7D22F694F557}" type="slidenum">
              <a:rPr lang="en-US" altLang="zh-TW" smtClean="0"/>
              <a:pPr/>
              <a:t>34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570801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8D6DF2-6FD0-4D7E-8176-64DCBAC21BA1}" type="slidenum">
              <a:rPr lang="en-US" altLang="zh-TW" smtClean="0"/>
              <a:pPr/>
              <a:t>35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45517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B9C2A9-0680-4837-9E1C-A1674FDABDF1}" type="slidenum">
              <a:rPr lang="en-US" altLang="zh-TW" smtClean="0"/>
              <a:pPr/>
              <a:t>36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375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F32027-6AB9-48CF-BB4B-F6F584AAEB83}" type="slidenum">
              <a:rPr lang="en-US" altLang="zh-TW" smtClean="0"/>
              <a:pPr/>
              <a:t>37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15370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1BF60-FA66-473A-B860-ACD237CA5649}" type="slidenum">
              <a:rPr lang="en-US" altLang="zh-TW" smtClean="0"/>
              <a:pPr/>
              <a:t>38</a:t>
            </a:fld>
            <a:endParaRPr lang="en-US" altLang="zh-TW" smtClean="0"/>
          </a:p>
        </p:txBody>
      </p:sp>
      <p:sp>
        <p:nvSpPr>
          <p:cNvPr id="5" name="頁首版面配置區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8928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905000"/>
            <a:ext cx="7851648" cy="1828800"/>
          </a:xfrm>
          <a:ln>
            <a:noFill/>
          </a:ln>
        </p:spPr>
        <p:txBody>
          <a:bodyPr tIns="0" rIns="18288"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ct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rgbClr val="FF99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4086664"/>
            <a:ext cx="7854696" cy="1018736"/>
          </a:xfrm>
        </p:spPr>
        <p:txBody>
          <a:bodyPr lIns="0" rIns="18288">
            <a:normAutofit/>
          </a:bodyPr>
          <a:lstStyle>
            <a:lvl1pPr marL="0" marR="45720" indent="0" algn="ctr">
              <a:buNone/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6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A1CF5-23E3-4438-8644-F778854AD8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052C4-E2F1-418B-9EB1-BBF6651EB35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6992D-8925-4945-B228-627801698DD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>
          <a:xfrm>
            <a:off x="228600" y="6492875"/>
            <a:ext cx="3124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09F05-F830-47C4-A702-6335820B266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1362456"/>
          </a:xfrm>
          <a:ln>
            <a:noFill/>
          </a:ln>
        </p:spPr>
        <p:txBody>
          <a:bodyPr tIns="0" rIns="18288"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altLang="en-US" sz="5600" b="1" kern="1200">
                <a:ln>
                  <a:noFill/>
                </a:ln>
                <a:solidFill>
                  <a:srgbClr val="FF99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5800" y="4419600"/>
            <a:ext cx="7772400" cy="1509712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DA0F94-F20A-4030-8919-5090EACE1ED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7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D2794-5D52-421A-8347-AFB21B9F88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C91C6-DE52-4822-BADC-135A1DE470E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5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E8259-5B1F-423F-9D0E-380F0F792C6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4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E2470-7BF3-4AC0-ABAD-2E4B20FFA02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7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254153-D2B1-4832-A110-A7F0873B79D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並圓角化單一角落矩形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直角三角形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7" name="手繪多邊形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9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0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11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6509B-B0DF-48DB-8EDD-BC4AFEFB0A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047750"/>
          </a:xfrm>
          <a:prstGeom prst="rect">
            <a:avLst/>
          </a:prstGeom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4581" name="文字版面配置區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C92A3DF4-572D-40FA-9A72-A7A9313DCB2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24585" name="群組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altLang="zh-TW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altLang="zh-TW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894" r:id="rId2"/>
    <p:sldLayoutId id="2147483903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4" r:id="rId9"/>
    <p:sldLayoutId id="2147483900" r:id="rId10"/>
    <p:sldLayoutId id="2147483901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3495C"/>
        </a:buClr>
        <a:buSzPct val="95000"/>
        <a:buFont typeface="Wingdings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5000"/>
        <a:buFont typeface="Wingdings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FWsuO9f74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6.bin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9.bin"/><Relationship Id="rId4" Type="http://schemas.openxmlformats.org/officeDocument/2006/relationships/image" Target="../media/image21.wmf"/><Relationship Id="rId9" Type="http://schemas.openxmlformats.org/officeDocument/2006/relationships/image" Target="../media/image2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wmf"/><Relationship Id="rId11" Type="http://schemas.openxmlformats.org/officeDocument/2006/relationships/image" Target="../media/image37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9.png"/><Relationship Id="rId9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48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5" Type="http://schemas.openxmlformats.org/officeDocument/2006/relationships/image" Target="../media/image49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2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1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59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6.w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5" Type="http://schemas.openxmlformats.org/officeDocument/2006/relationships/image" Target="../media/image48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57.wmf"/><Relationship Id="rId14" Type="http://schemas.openxmlformats.org/officeDocument/2006/relationships/customXml" Target="../ink/ink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customXml" Target="../ink/ink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FWsuO9f74o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40.emf"/><Relationship Id="rId12" Type="http://schemas.openxmlformats.org/officeDocument/2006/relationships/customXml" Target="../ink/ink11.xm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56.emf"/><Relationship Id="rId5" Type="http://schemas.openxmlformats.org/officeDocument/2006/relationships/image" Target="../media/image53.emf"/><Relationship Id="rId15" Type="http://schemas.openxmlformats.org/officeDocument/2006/relationships/image" Target="../media/image58.emf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55.emf"/><Relationship Id="rId14" Type="http://schemas.openxmlformats.org/officeDocument/2006/relationships/customXml" Target="../ink/ink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42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44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6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49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70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4SRdaTycaw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905000"/>
            <a:ext cx="7851648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ea typeface="新細明體" charset="-120"/>
              </a:rPr>
              <a:t>Chapter 7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429000"/>
            <a:ext cx="7854950" cy="1019175"/>
          </a:xfrm>
        </p:spPr>
        <p:txBody>
          <a:bodyPr/>
          <a:lstStyle/>
          <a:p>
            <a:pPr marR="0" eaLnBrk="1" hangingPunct="1">
              <a:lnSpc>
                <a:spcPct val="70000"/>
              </a:lnSpc>
              <a:buClr>
                <a:srgbClr val="77D9E8"/>
              </a:buClr>
              <a:defRPr/>
            </a:pPr>
            <a:endParaRPr lang="en-US" altLang="zh-TW" sz="3400" dirty="0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R="0" eaLnBrk="1" hangingPunct="1">
              <a:lnSpc>
                <a:spcPct val="70000"/>
              </a:lnSpc>
              <a:buClr>
                <a:srgbClr val="77D9E8"/>
              </a:buClr>
              <a:defRPr/>
            </a:pPr>
            <a:r>
              <a:rPr lang="en-US" altLang="zh-TW" sz="34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Confidence Intervals and Sample Size</a:t>
            </a:r>
          </a:p>
        </p:txBody>
      </p:sp>
      <p:sp>
        <p:nvSpPr>
          <p:cNvPr id="3584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6324600"/>
            <a:ext cx="3352800" cy="365125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McGraw-Hill, </a:t>
            </a:r>
            <a:r>
              <a:rPr lang="en-US" altLang="zh-TW" dirty="0" err="1"/>
              <a:t>Bluman</a:t>
            </a:r>
            <a:r>
              <a:rPr lang="en-US" altLang="zh-TW" dirty="0"/>
              <a:t>, 7</a:t>
            </a:r>
            <a:r>
              <a:rPr lang="en-US" altLang="zh-TW" baseline="30000" dirty="0"/>
              <a:t>th</a:t>
            </a:r>
            <a:r>
              <a:rPr lang="en-US" altLang="zh-TW" dirty="0"/>
              <a:t> ed., Chapter 7</a:t>
            </a:r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186C0B-244D-48C6-AE2E-36353C3752A2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6" name="矩形 5"/>
          <p:cNvSpPr/>
          <p:nvPr/>
        </p:nvSpPr>
        <p:spPr>
          <a:xfrm>
            <a:off x="1676400" y="5029200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zh-TW" sz="2000" dirty="0" smtClean="0">
                <a:hlinkClick r:id="rId2"/>
              </a:rPr>
              <a:t>Understanding Confidence Intervals: Statistics Help</a:t>
            </a:r>
            <a:endParaRPr lang="en-US" altLang="zh-TW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5562600" y="6356350"/>
            <a:ext cx="3352800" cy="365125"/>
          </a:xfrm>
        </p:spPr>
        <p:txBody>
          <a:bodyPr/>
          <a:lstStyle/>
          <a:p>
            <a:pPr>
              <a:defRPr/>
            </a:pPr>
            <a:fld id="{8A3160EE-1A81-4A9B-97BC-2E29A661A4DD}" type="slidenum">
              <a:rPr lang="zh-TW" altLang="en-US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09600"/>
            <a:ext cx="5105400" cy="10477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TW" sz="3200" dirty="0">
                <a:ea typeface="新細明體" charset="-120"/>
              </a:rPr>
              <a:t>Estimation Procedure</a:t>
            </a:r>
            <a:endParaRPr lang="en-US" altLang="zh-TW" sz="3200" dirty="0">
              <a:ea typeface="新細明體" charset="-120"/>
            </a:endParaRP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362200"/>
            <a:ext cx="8229600" cy="3505200"/>
          </a:xfrm>
        </p:spPr>
        <p:txBody>
          <a:bodyPr/>
          <a:lstStyle/>
          <a:p>
            <a:pPr marL="352425" indent="-352425" eaLnBrk="1" hangingPunct="1">
              <a:lnSpc>
                <a:spcPct val="110000"/>
              </a:lnSpc>
              <a:spcBef>
                <a:spcPct val="40000"/>
              </a:spcBef>
              <a:buClr>
                <a:srgbClr val="000000"/>
              </a:buClr>
              <a:buFont typeface="Wingdings" pitchFamily="2" charset="2"/>
              <a:buAutoNum type="arabicPeriod"/>
            </a:pPr>
            <a:r>
              <a:rPr lang="en-GB" altLang="zh-TW" sz="2800" smtClean="0"/>
              <a:t>Select a sample.</a:t>
            </a:r>
          </a:p>
          <a:p>
            <a:pPr marL="352425" indent="-352425" eaLnBrk="1" hangingPunct="1">
              <a:lnSpc>
                <a:spcPct val="110000"/>
              </a:lnSpc>
              <a:spcBef>
                <a:spcPct val="40000"/>
              </a:spcBef>
              <a:buClr>
                <a:srgbClr val="000000"/>
              </a:buClr>
              <a:buFont typeface="Wingdings" pitchFamily="2" charset="2"/>
              <a:buAutoNum type="arabicPeriod"/>
            </a:pPr>
            <a:r>
              <a:rPr lang="en-GB" altLang="zh-TW" sz="2800" smtClean="0"/>
              <a:t>Collect the required information from the members of the sample.</a:t>
            </a:r>
          </a:p>
          <a:p>
            <a:pPr marL="352425" indent="-352425" eaLnBrk="1" hangingPunct="1">
              <a:lnSpc>
                <a:spcPct val="110000"/>
              </a:lnSpc>
              <a:spcBef>
                <a:spcPct val="40000"/>
              </a:spcBef>
              <a:buClr>
                <a:srgbClr val="000000"/>
              </a:buClr>
              <a:buFont typeface="Wingdings" pitchFamily="2" charset="2"/>
              <a:buAutoNum type="arabicPeriod"/>
            </a:pPr>
            <a:r>
              <a:rPr lang="en-GB" altLang="zh-TW" sz="2800" smtClean="0"/>
              <a:t>Calculate the value of the sample statistic.</a:t>
            </a:r>
          </a:p>
          <a:p>
            <a:pPr marL="352425" indent="-352425" eaLnBrk="1" hangingPunct="1">
              <a:lnSpc>
                <a:spcPct val="110000"/>
              </a:lnSpc>
              <a:spcBef>
                <a:spcPct val="40000"/>
              </a:spcBef>
              <a:buClr>
                <a:srgbClr val="000000"/>
              </a:buClr>
              <a:buFont typeface="Wingdings" pitchFamily="2" charset="2"/>
              <a:buAutoNum type="arabicPeriod"/>
            </a:pPr>
            <a:r>
              <a:rPr lang="en-GB" altLang="zh-TW" sz="2800" smtClean="0"/>
              <a:t>Assign value(s) to the corresponding population parameter.</a:t>
            </a:r>
            <a:endParaRPr lang="en-US" altLang="zh-TW" sz="2800" smtClean="0"/>
          </a:p>
        </p:txBody>
      </p:sp>
      <p:sp>
        <p:nvSpPr>
          <p:cNvPr id="1030" name="Text Box 5"/>
          <p:cNvSpPr txBox="1">
            <a:spLocks noChangeArrowheads="1"/>
          </p:cNvSpPr>
          <p:nvPr/>
        </p:nvSpPr>
        <p:spPr bwMode="auto">
          <a:xfrm>
            <a:off x="136525" y="6432550"/>
            <a:ext cx="47640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200">
                <a:latin typeface="Tahoma" pitchFamily="34" charset="0"/>
              </a:rPr>
              <a:t>Source: P.S. Mann, Introductory Statistics, 5th ed. John Wiley, 2005</a:t>
            </a:r>
          </a:p>
        </p:txBody>
      </p:sp>
      <p:grpSp>
        <p:nvGrpSpPr>
          <p:cNvPr id="1031" name="群組 15"/>
          <p:cNvGrpSpPr>
            <a:grpSpLocks/>
          </p:cNvGrpSpPr>
          <p:nvPr/>
        </p:nvGrpSpPr>
        <p:grpSpPr bwMode="auto">
          <a:xfrm>
            <a:off x="5410200" y="228600"/>
            <a:ext cx="3733800" cy="2454275"/>
            <a:chOff x="1419225" y="1819276"/>
            <a:chExt cx="5688013" cy="2987685"/>
          </a:xfrm>
        </p:grpSpPr>
        <p:grpSp>
          <p:nvGrpSpPr>
            <p:cNvPr id="1032" name="Group 1116"/>
            <p:cNvGrpSpPr>
              <a:grpSpLocks/>
            </p:cNvGrpSpPr>
            <p:nvPr/>
          </p:nvGrpSpPr>
          <p:grpSpPr bwMode="auto">
            <a:xfrm>
              <a:off x="2295525" y="4213235"/>
              <a:ext cx="4116388" cy="593726"/>
              <a:chOff x="1734" y="3610"/>
              <a:chExt cx="2593" cy="374"/>
            </a:xfrm>
          </p:grpSpPr>
          <p:sp>
            <p:nvSpPr>
              <p:cNvPr id="1036" name="Text Box 1112"/>
              <p:cNvSpPr txBox="1">
                <a:spLocks noChangeArrowheads="1"/>
              </p:cNvSpPr>
              <p:nvPr/>
            </p:nvSpPr>
            <p:spPr bwMode="auto">
              <a:xfrm>
                <a:off x="1734" y="3610"/>
                <a:ext cx="330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TW" sz="3200">
                    <a:solidFill>
                      <a:srgbClr val="000000"/>
                    </a:solidFill>
                    <a:latin typeface="Times New Roman" pitchFamily="18" charset="0"/>
                  </a:rPr>
                  <a:t>μ</a:t>
                </a:r>
                <a:endParaRPr lang="zh-TW" altLang="en-US" sz="32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1026" name="Object 2"/>
              <p:cNvGraphicFramePr>
                <a:graphicFrameLocks noChangeAspect="1"/>
              </p:cNvGraphicFramePr>
              <p:nvPr/>
            </p:nvGraphicFramePr>
            <p:xfrm>
              <a:off x="4080" y="3692"/>
              <a:ext cx="247" cy="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8" name="方程式" r:id="rId3" imgW="114120" imgH="152280" progId="Equation.3">
                      <p:embed/>
                    </p:oleObj>
                  </mc:Choice>
                  <mc:Fallback>
                    <p:oleObj name="方程式" r:id="rId3" imgW="114120" imgH="152280" progId="Equation.3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3692"/>
                            <a:ext cx="247" cy="29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7" name="Line 1115"/>
              <p:cNvSpPr>
                <a:spLocks noChangeShapeType="1"/>
              </p:cNvSpPr>
              <p:nvPr/>
            </p:nvSpPr>
            <p:spPr bwMode="auto">
              <a:xfrm flipH="1">
                <a:off x="2206" y="3840"/>
                <a:ext cx="1874" cy="15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prstDash val="sysDot"/>
                <a:miter lim="800000"/>
                <a:headEnd/>
                <a:tailEnd type="stealth" w="med" len="med"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</p:grpSp>
        <p:grpSp>
          <p:nvGrpSpPr>
            <p:cNvPr id="1033" name="Group 1119"/>
            <p:cNvGrpSpPr>
              <a:grpSpLocks/>
            </p:cNvGrpSpPr>
            <p:nvPr/>
          </p:nvGrpSpPr>
          <p:grpSpPr bwMode="auto">
            <a:xfrm>
              <a:off x="1419225" y="1819276"/>
              <a:ext cx="5688013" cy="2697163"/>
              <a:chOff x="1182" y="1920"/>
              <a:chExt cx="3583" cy="1699"/>
            </a:xfrm>
          </p:grpSpPr>
          <p:pic>
            <p:nvPicPr>
              <p:cNvPr id="1034" name="Picture 1109" descr="01_0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82" y="1920"/>
                <a:ext cx="3492" cy="14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5" name="Text Box 1117"/>
              <p:cNvSpPr txBox="1">
                <a:spLocks noChangeArrowheads="1"/>
              </p:cNvSpPr>
              <p:nvPr/>
            </p:nvSpPr>
            <p:spPr bwMode="auto">
              <a:xfrm>
                <a:off x="1548" y="3312"/>
                <a:ext cx="3217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2000">
                    <a:solidFill>
                      <a:srgbClr val="000000"/>
                    </a:solidFill>
                    <a:latin typeface="Tahoma" pitchFamily="34" charset="0"/>
                    <a:ea typeface="標楷體" pitchFamily="65" charset="-120"/>
                  </a:rPr>
                  <a:t>Parameter              Statistic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5562600" y="6356350"/>
            <a:ext cx="3352800" cy="365125"/>
          </a:xfrm>
        </p:spPr>
        <p:txBody>
          <a:bodyPr/>
          <a:lstStyle/>
          <a:p>
            <a:pPr>
              <a:defRPr/>
            </a:pPr>
            <a:fld id="{9A76D99D-90DE-4C30-ABB5-FAC8F6458591}" type="slidenum">
              <a:rPr lang="zh-TW" altLang="en-US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TW" dirty="0">
                <a:ea typeface="新細明體" charset="-120"/>
              </a:rPr>
              <a:t>Estimation Methods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8229600" cy="40386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US" altLang="zh-TW" sz="2800" smtClean="0"/>
              <a:t>A Point Estimate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GB" altLang="zh-TW" smtClean="0"/>
              <a:t>The value of a sample statistic that is used to estimate a population parameter is called a </a:t>
            </a:r>
            <a:r>
              <a:rPr lang="en-GB" altLang="zh-TW" b="1" i="1" u="sng" smtClean="0">
                <a:solidFill>
                  <a:srgbClr val="800000"/>
                </a:solidFill>
              </a:rPr>
              <a:t>point estimate</a:t>
            </a:r>
            <a:r>
              <a:rPr lang="en-GB" altLang="zh-TW" smtClean="0"/>
              <a:t>.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</a:pPr>
            <a:endParaRPr lang="en-US" altLang="zh-TW" sz="1400" smtClean="0"/>
          </a:p>
          <a:p>
            <a:pPr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US" altLang="zh-TW" sz="2800" smtClean="0"/>
              <a:t>An Interval Estimate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GB" altLang="zh-TW" sz="2200" smtClean="0"/>
              <a:t>In </a:t>
            </a:r>
            <a:r>
              <a:rPr lang="en-GB" altLang="zh-TW" sz="2200" b="1" i="1" u="sng" smtClean="0">
                <a:solidFill>
                  <a:srgbClr val="800000"/>
                </a:solidFill>
              </a:rPr>
              <a:t>interval estimation</a:t>
            </a:r>
            <a:r>
              <a:rPr lang="en-GB" altLang="zh-TW" sz="2200" smtClean="0"/>
              <a:t>, an interval is constructed around the point estimate, and it is stated that this interval is likely to contain the corresponding population parameter.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None/>
            </a:pPr>
            <a:endParaRPr lang="zh-TW" alt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0273" y="1447800"/>
            <a:ext cx="8229600" cy="438943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“It’s better to be roughly right than precisely wrong”</a:t>
            </a:r>
          </a:p>
          <a:p>
            <a:pPr marL="0" indent="0" algn="ctr">
              <a:buNone/>
            </a:pPr>
            <a:endParaRPr lang="en-US" altLang="zh-TW" sz="14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 algn="ctr">
              <a:buNone/>
            </a:pPr>
            <a:r>
              <a:rPr lang="en-US" altLang="zh-TW" sz="4400" dirty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en-US" altLang="zh-TW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John Maynard Keynes~</a:t>
            </a:r>
            <a:endParaRPr lang="zh-TW" altLang="en-US" sz="4400" dirty="0">
              <a:latin typeface="Cambria Math" panose="020405030504060302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BE2470-7BF3-4AC0-ABAD-2E4B20FFA02B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86018" name="Picture 2" descr="「John Maynard Keynes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62" y="3886200"/>
            <a:ext cx="219057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09F05-F830-47C4-A702-6335820B2663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88068" name="Picture 4" descr="http://www.rmmagazine.com/wp-content/uploads/2012/08/targ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12615" r="4280"/>
          <a:stretch/>
        </p:blipFill>
        <p:spPr bwMode="auto">
          <a:xfrm>
            <a:off x="0" y="3657600"/>
            <a:ext cx="3780174" cy="32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2" name="Picture 8" descr="https://s-media-cache-ak0.pinimg.com/736x/b8/6e/be/b86ebe7ee09ad33d06d54c2326fedc1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"/>
          <a:stretch/>
        </p:blipFill>
        <p:spPr bwMode="auto">
          <a:xfrm>
            <a:off x="3200400" y="228600"/>
            <a:ext cx="4876800" cy="488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33400" y="1905000"/>
            <a:ext cx="7851648" cy="1219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Section 7-1</a:t>
            </a:r>
            <a:endParaRPr lang="zh-TW" altLang="en-US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09600" y="4086225"/>
            <a:ext cx="7854950" cy="1400175"/>
          </a:xfrm>
        </p:spPr>
        <p:txBody>
          <a:bodyPr/>
          <a:lstStyle/>
          <a:p>
            <a:pPr marR="0" eaLnBrk="1" hangingPunct="1">
              <a:lnSpc>
                <a:spcPct val="110000"/>
              </a:lnSpc>
              <a:spcBef>
                <a:spcPts val="1800"/>
              </a:spcBef>
              <a:buClr>
                <a:srgbClr val="77D9E8"/>
              </a:buClr>
              <a:defRPr/>
            </a:pPr>
            <a:r>
              <a:rPr lang="en-US" altLang="zh-TW" sz="370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Confidence Intervals for the Mean </a:t>
            </a:r>
          </a:p>
          <a:p>
            <a:pPr marR="0" eaLnBrk="1" hangingPunct="1">
              <a:lnSpc>
                <a:spcPct val="110000"/>
              </a:lnSpc>
              <a:spcBef>
                <a:spcPts val="600"/>
              </a:spcBef>
              <a:buClr>
                <a:srgbClr val="77D9E8"/>
              </a:buClr>
              <a:defRPr/>
            </a:pPr>
            <a:r>
              <a:rPr lang="en-US" altLang="zh-TW" sz="320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When </a:t>
            </a:r>
            <a:r>
              <a:rPr lang="en-US" altLang="zh-TW" sz="3200" smtClean="0">
                <a:effectLst>
                  <a:outerShdw blurRad="38100" dist="38100" dir="2700000" algn="tl">
                    <a:srgbClr val="FFFFFF"/>
                  </a:outerShdw>
                </a:effectLst>
                <a:sym typeface="Symbol" pitchFamily="18" charset="2"/>
              </a:rPr>
              <a:t> Is Known and Sample Size</a:t>
            </a:r>
            <a:endParaRPr lang="zh-TW" altLang="en-US" sz="3200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6B5477-DB3C-4F55-A38F-2380DD37C9B7}" type="slidenum">
              <a:rPr lang="en-US" altLang="zh-TW"/>
              <a:pPr>
                <a:defRPr/>
              </a:pPr>
              <a:t>14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09F05-F830-47C4-A702-6335820B2663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6477000"/>
            <a:ext cx="3124200" cy="22860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頻果日報 </a:t>
            </a:r>
            <a:r>
              <a:rPr lang="en-US" altLang="zh-TW" dirty="0" smtClean="0"/>
              <a:t>2014</a:t>
            </a:r>
            <a:r>
              <a:rPr lang="zh-TW" altLang="en-US" dirty="0" smtClean="0"/>
              <a:t>年</a:t>
            </a:r>
            <a:r>
              <a:rPr lang="en-US" altLang="zh-TW" dirty="0" smtClean="0"/>
              <a:t>08</a:t>
            </a:r>
            <a:r>
              <a:rPr lang="zh-TW" altLang="en-US" dirty="0" smtClean="0"/>
              <a:t>月</a:t>
            </a:r>
            <a:r>
              <a:rPr lang="en-US" altLang="zh-TW" dirty="0" smtClean="0"/>
              <a:t>14</a:t>
            </a:r>
            <a:r>
              <a:rPr lang="zh-TW" altLang="en-US" dirty="0" smtClean="0"/>
              <a:t>日</a:t>
            </a:r>
            <a:endParaRPr lang="en-US" altLang="zh-TW" dirty="0"/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2" cstate="print"/>
          <a:srcRect l="34375" t="23333" r="35000" b="5556"/>
          <a:stretch>
            <a:fillRect/>
          </a:stretch>
        </p:blipFill>
        <p:spPr bwMode="auto">
          <a:xfrm>
            <a:off x="5643562" y="1981200"/>
            <a:ext cx="350043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 cstate="print"/>
          <a:srcRect l="10000" t="15555" r="41039" b="5556"/>
          <a:stretch>
            <a:fillRect/>
          </a:stretch>
        </p:blipFill>
        <p:spPr bwMode="auto">
          <a:xfrm>
            <a:off x="304799" y="304800"/>
            <a:ext cx="554891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594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ea typeface="新細明體" charset="-120"/>
              </a:rPr>
              <a:t>Point Estimate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447800"/>
            <a:ext cx="7772400" cy="4648200"/>
          </a:xfrm>
        </p:spPr>
        <p:txBody>
          <a:bodyPr/>
          <a:lstStyle/>
          <a:p>
            <a:pPr marL="457200" indent="-457200" eaLnBrk="1" hangingPunct="1"/>
            <a:r>
              <a:rPr lang="en-US" altLang="zh-TW" dirty="0" smtClean="0">
                <a:cs typeface="Times New Roman" pitchFamily="18" charset="0"/>
              </a:rPr>
              <a:t>A point estimate of a parameter is a specific numerical value, statistics, used to estimate the parameter. </a:t>
            </a:r>
          </a:p>
          <a:p>
            <a:pPr marL="457200" indent="-457200" eaLnBrk="1" hangingPunct="1"/>
            <a:endParaRPr lang="en-US" altLang="zh-TW" sz="800" dirty="0" smtClean="0">
              <a:cs typeface="Times New Roman" pitchFamily="18" charset="0"/>
            </a:endParaRPr>
          </a:p>
          <a:p>
            <a:pPr marL="457200" indent="-457200" eaLnBrk="1" hangingPunct="1"/>
            <a:r>
              <a:rPr lang="en-US" altLang="zh-TW" dirty="0" smtClean="0">
                <a:cs typeface="Times New Roman" pitchFamily="18" charset="0"/>
              </a:rPr>
              <a:t>The best point estimate of the population mean </a:t>
            </a:r>
            <a:r>
              <a:rPr lang="en-US" altLang="zh-TW" i="1" dirty="0" smtClean="0">
                <a:cs typeface="Times New Roman" pitchFamily="18" charset="0"/>
              </a:rPr>
              <a:t>µ</a:t>
            </a:r>
            <a:r>
              <a:rPr lang="en-US" altLang="zh-TW" dirty="0" smtClean="0">
                <a:cs typeface="Times New Roman" pitchFamily="18" charset="0"/>
              </a:rPr>
              <a:t> is the sample mean   </a:t>
            </a: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8A536-3C56-4037-85A0-F20A9401E800}" type="slidenum">
              <a:rPr lang="en-US" altLang="zh-TW"/>
              <a:pPr>
                <a:defRPr/>
              </a:pPr>
              <a:t>16</a:t>
            </a:fld>
            <a:endParaRPr lang="en-US" altLang="zh-TW"/>
          </a:p>
        </p:txBody>
      </p:sp>
      <p:graphicFrame>
        <p:nvGraphicFramePr>
          <p:cNvPr id="69640" name="Object 8"/>
          <p:cNvGraphicFramePr>
            <a:graphicFrameLocks noChangeAspect="1"/>
          </p:cNvGraphicFramePr>
          <p:nvPr/>
        </p:nvGraphicFramePr>
        <p:xfrm>
          <a:off x="5486400" y="4114800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3" imgW="203040" imgH="203040" progId="">
                  <p:embed/>
                </p:oleObj>
              </mc:Choice>
              <mc:Fallback>
                <p:oleObj name="Equation" r:id="rId3" imgW="203040" imgH="20304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114800"/>
                        <a:ext cx="457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111"/>
          <p:cNvSpPr>
            <a:spLocks noChangeArrowheads="1"/>
          </p:cNvSpPr>
          <p:nvPr/>
        </p:nvSpPr>
        <p:spPr bwMode="auto">
          <a:xfrm>
            <a:off x="1219200" y="2660650"/>
            <a:ext cx="6697663" cy="404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1724025" y="3886200"/>
            <a:ext cx="5543550" cy="2987675"/>
            <a:chOff x="1724025" y="3870325"/>
            <a:chExt cx="5543550" cy="2987675"/>
          </a:xfrm>
        </p:grpSpPr>
        <p:grpSp>
          <p:nvGrpSpPr>
            <p:cNvPr id="10" name="Group 1116"/>
            <p:cNvGrpSpPr>
              <a:grpSpLocks/>
            </p:cNvGrpSpPr>
            <p:nvPr/>
          </p:nvGrpSpPr>
          <p:grpSpPr bwMode="auto">
            <a:xfrm>
              <a:off x="2600325" y="6264275"/>
              <a:ext cx="4116388" cy="593725"/>
              <a:chOff x="1734" y="3610"/>
              <a:chExt cx="2593" cy="374"/>
            </a:xfrm>
          </p:grpSpPr>
          <p:sp>
            <p:nvSpPr>
              <p:cNvPr id="14" name="Text Box 1112"/>
              <p:cNvSpPr txBox="1">
                <a:spLocks noChangeArrowheads="1"/>
              </p:cNvSpPr>
              <p:nvPr/>
            </p:nvSpPr>
            <p:spPr bwMode="auto">
              <a:xfrm>
                <a:off x="1734" y="3610"/>
                <a:ext cx="330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TW" sz="3200">
                    <a:solidFill>
                      <a:srgbClr val="000000"/>
                    </a:solidFill>
                    <a:latin typeface="Times New Roman" pitchFamily="18" charset="0"/>
                  </a:rPr>
                  <a:t>μ</a:t>
                </a:r>
                <a:endParaRPr lang="zh-TW" altLang="en-US" sz="32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aphicFrame>
            <p:nvGraphicFramePr>
              <p:cNvPr id="15" name="Object 2"/>
              <p:cNvGraphicFramePr>
                <a:graphicFrameLocks noChangeAspect="1"/>
              </p:cNvGraphicFramePr>
              <p:nvPr/>
            </p:nvGraphicFramePr>
            <p:xfrm>
              <a:off x="4080" y="3692"/>
              <a:ext cx="247" cy="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9" name="方程式" r:id="rId5" imgW="114120" imgH="152280" progId="Equation.3">
                      <p:embed/>
                    </p:oleObj>
                  </mc:Choice>
                  <mc:Fallback>
                    <p:oleObj name="方程式" r:id="rId5" imgW="114120" imgH="152280" progId="Equation.3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3692"/>
                            <a:ext cx="247" cy="29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Line 1115"/>
              <p:cNvSpPr>
                <a:spLocks noChangeShapeType="1"/>
              </p:cNvSpPr>
              <p:nvPr/>
            </p:nvSpPr>
            <p:spPr bwMode="auto">
              <a:xfrm flipH="1">
                <a:off x="1968" y="3840"/>
                <a:ext cx="2112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prstDash val="sysDot"/>
                <a:miter lim="800000"/>
                <a:headEnd/>
                <a:tailEnd type="stealth" w="med" len="med"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19"/>
            <p:cNvGrpSpPr>
              <a:grpSpLocks/>
            </p:cNvGrpSpPr>
            <p:nvPr/>
          </p:nvGrpSpPr>
          <p:grpSpPr bwMode="auto">
            <a:xfrm>
              <a:off x="1724025" y="3870325"/>
              <a:ext cx="5543550" cy="2606675"/>
              <a:chOff x="1182" y="1920"/>
              <a:chExt cx="3492" cy="1642"/>
            </a:xfrm>
          </p:grpSpPr>
          <p:pic>
            <p:nvPicPr>
              <p:cNvPr id="12" name="Picture 1109" descr="01_0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182" y="1920"/>
                <a:ext cx="3492" cy="14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 Box 1117"/>
              <p:cNvSpPr txBox="1">
                <a:spLocks noChangeArrowheads="1"/>
              </p:cNvSpPr>
              <p:nvPr/>
            </p:nvSpPr>
            <p:spPr bwMode="auto">
              <a:xfrm>
                <a:off x="1548" y="3312"/>
                <a:ext cx="3098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2000" dirty="0">
                    <a:solidFill>
                      <a:srgbClr val="000000"/>
                    </a:solidFill>
                    <a:latin typeface="Tahoma" pitchFamily="34" charset="0"/>
                    <a:ea typeface="標楷體" pitchFamily="65" charset="-120"/>
                  </a:rPr>
                  <a:t>Parameter                                  Statistic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5562600" y="6416675"/>
            <a:ext cx="3352800" cy="365125"/>
          </a:xfrm>
        </p:spPr>
        <p:txBody>
          <a:bodyPr/>
          <a:lstStyle/>
          <a:p>
            <a:pPr>
              <a:defRPr/>
            </a:pPr>
            <a:fld id="{28D78619-D816-4BE1-B29A-A14CDD6E631E}" type="slidenum">
              <a:rPr lang="zh-TW" altLang="en-US"/>
              <a:pPr>
                <a:defRPr/>
              </a:pPr>
              <a:t>17</a:t>
            </a:fld>
            <a:endParaRPr lang="en-US" altLang="zh-TW" dirty="0"/>
          </a:p>
        </p:txBody>
      </p:sp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6675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dirty="0">
                <a:latin typeface="+mj-lt"/>
                <a:ea typeface="新細明體" charset="-120"/>
              </a:rPr>
              <a:t>Three Properties of a Good Estimator</a:t>
            </a:r>
            <a:endParaRPr lang="zh-TW" altLang="en-US" sz="4000" dirty="0">
              <a:latin typeface="+mj-lt"/>
              <a:ea typeface="新細明體" charset="-120"/>
            </a:endParaRP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648200"/>
          </a:xfrm>
        </p:spPr>
        <p:txBody>
          <a:bodyPr>
            <a:normAutofit/>
          </a:bodyPr>
          <a:lstStyle/>
          <a:p>
            <a:pPr marL="514350" indent="-51435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2">
                  <a:lumMod val="75000"/>
                </a:schemeClr>
              </a:buClr>
              <a:buNone/>
              <a:defRPr/>
            </a:pP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altLang="zh-TW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Unbiase</a:t>
            </a:r>
            <a:endParaRPr lang="en-US" altLang="zh-TW" b="1" dirty="0"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2">
                  <a:lumMod val="75000"/>
                </a:schemeClr>
              </a:buClr>
              <a:buNone/>
              <a:defRPr/>
            </a:pP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The expected value or the mean of the estimates obtained from samples of a given size is equal to the parameter being estimated.</a:t>
            </a:r>
            <a:endParaRPr lang="en-US" altLang="zh-TW" sz="2200" b="1" dirty="0" smtClean="0"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2">
                  <a:lumMod val="75000"/>
                </a:schemeClr>
              </a:buClr>
              <a:buNone/>
              <a:defRPr/>
            </a:pP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TW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Consistent</a:t>
            </a:r>
            <a:endParaRPr lang="en-US" altLang="zh-TW" b="1" dirty="0"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2">
                  <a:lumMod val="75000"/>
                </a:schemeClr>
              </a:buClr>
              <a:buNone/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For a </a:t>
            </a:r>
            <a:r>
              <a:rPr lang="en-US" altLang="zh-TW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consistent estimator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, as sample size increases, the value of the estimator approaches the value of the parameter estimated.</a:t>
            </a:r>
            <a:endParaRPr lang="en-US" altLang="zh-TW" b="1" dirty="0"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2">
                  <a:lumMod val="75000"/>
                </a:schemeClr>
              </a:buClr>
              <a:buNone/>
              <a:defRPr/>
            </a:pP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3. Relatively </a:t>
            </a:r>
            <a:r>
              <a:rPr lang="en-US" altLang="zh-TW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efficient 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smallest Variance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514350" lvl="1" indent="-51435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95000"/>
              <a:buNone/>
              <a:defRPr/>
            </a:pP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200" dirty="0" smtClean="0"/>
              <a:t>The estimator should be a </a:t>
            </a:r>
            <a:r>
              <a:rPr lang="en-US" altLang="zh-TW" sz="2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relatively efficient estimator</a:t>
            </a:r>
            <a:r>
              <a:rPr lang="en-US" altLang="zh-TW" sz="2200" dirty="0" smtClean="0"/>
              <a:t>;  that is, of all the statistics that can be used to estimate a parameter, the relatively efficient estimator has the </a:t>
            </a:r>
            <a:r>
              <a:rPr lang="en-US" altLang="zh-TW" sz="2200" dirty="0" smtClean="0">
                <a:solidFill>
                  <a:srgbClr val="C00000"/>
                </a:solidFill>
              </a:rPr>
              <a:t>smallest variance</a:t>
            </a:r>
            <a:r>
              <a:rPr lang="en-US" altLang="zh-TW" sz="2200" dirty="0" smtClean="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200" dirty="0" smtClean="0">
                <a:solidFill>
                  <a:schemeClr val="accent2">
                    <a:lumMod val="50000"/>
                  </a:schemeClr>
                </a:solidFill>
                <a:ea typeface="新細明體" charset="-120"/>
              </a:rPr>
              <a:t>Confidence Intervals for the Mean    </a:t>
            </a:r>
            <a:r>
              <a:rPr lang="en-US" altLang="zh-TW" sz="2400" dirty="0" smtClean="0">
                <a:ea typeface="新細明體" charset="-120"/>
              </a:rPr>
              <a:t>When </a:t>
            </a:r>
            <a:r>
              <a:rPr lang="en-US" altLang="zh-TW" sz="2400" dirty="0" smtClean="0">
                <a:ea typeface="新細明體" charset="-120"/>
                <a:sym typeface="Symbol" pitchFamily="18" charset="2"/>
              </a:rPr>
              <a:t> Is Known and Sample Size</a:t>
            </a: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905000"/>
            <a:ext cx="7848600" cy="3886200"/>
          </a:xfrm>
        </p:spPr>
        <p:txBody>
          <a:bodyPr>
            <a:normAutofit/>
          </a:bodyPr>
          <a:lstStyle/>
          <a:p>
            <a:pPr marL="457200" indent="-45720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interval estimate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of a parameter is an interval or a range of values used to estimate the parameter. </a:t>
            </a:r>
          </a:p>
          <a:p>
            <a:pPr marL="457200" indent="-45720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This estimate may or may not contain the value of the parameter being estimated</a:t>
            </a:r>
            <a:r>
              <a:rPr lang="en-US" sz="2800" dirty="0" smtClean="0"/>
              <a:t>.</a:t>
            </a:r>
          </a:p>
        </p:txBody>
      </p:sp>
      <p:sp>
        <p:nvSpPr>
          <p:cNvPr id="430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430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3715B5-88DD-41CC-B86A-0DCCF7637209}" type="slidenum">
              <a:rPr lang="en-US" altLang="zh-TW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>
            <a:lum bright="-20000" contrast="30000"/>
          </a:blip>
          <a:srcRect b="26043"/>
          <a:stretch>
            <a:fillRect/>
          </a:stretch>
        </p:blipFill>
        <p:spPr bwMode="auto">
          <a:xfrm>
            <a:off x="1905000" y="4366932"/>
            <a:ext cx="6172200" cy="203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>
            <a:lum bright="-20000" contrast="30000"/>
          </a:blip>
          <a:srcRect l="35032" t="90148" r="35421"/>
          <a:stretch>
            <a:fillRect/>
          </a:stretch>
        </p:blipFill>
        <p:spPr bwMode="auto">
          <a:xfrm>
            <a:off x="3962400" y="6400800"/>
            <a:ext cx="2057400" cy="27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24ED3-BDF8-4772-8DC9-3C3324ACCA7F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區間估計的概念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TW" altLang="en-US" smtClean="0"/>
              <a:t>信賴水準</a:t>
            </a:r>
            <a:r>
              <a:rPr lang="en-US" altLang="zh-TW" smtClean="0"/>
              <a:t>(confidence level)</a:t>
            </a:r>
          </a:p>
          <a:p>
            <a:pPr>
              <a:lnSpc>
                <a:spcPct val="130000"/>
              </a:lnSpc>
            </a:pPr>
            <a:r>
              <a:rPr lang="zh-TW" altLang="en-US" smtClean="0"/>
              <a:t>信賴係數</a:t>
            </a:r>
            <a:r>
              <a:rPr lang="en-US" altLang="zh-TW" smtClean="0"/>
              <a:t>(confidence coefficient)</a:t>
            </a:r>
          </a:p>
          <a:p>
            <a:pPr>
              <a:lnSpc>
                <a:spcPct val="130000"/>
              </a:lnSpc>
            </a:pPr>
            <a:r>
              <a:rPr lang="zh-TW" altLang="en-US" smtClean="0"/>
              <a:t>信賴區間</a:t>
            </a:r>
            <a:r>
              <a:rPr lang="en-US" altLang="zh-TW" smtClean="0"/>
              <a:t>(confidence interval)</a:t>
            </a:r>
          </a:p>
          <a:p>
            <a:pPr>
              <a:lnSpc>
                <a:spcPct val="130000"/>
              </a:lnSpc>
            </a:pPr>
            <a:r>
              <a:rPr lang="zh-TW" altLang="en-US" smtClean="0"/>
              <a:t>信賴下限</a:t>
            </a:r>
            <a:r>
              <a:rPr lang="en-US" altLang="zh-TW" smtClean="0"/>
              <a:t>(lower limit of confidence)</a:t>
            </a:r>
          </a:p>
          <a:p>
            <a:pPr>
              <a:lnSpc>
                <a:spcPct val="130000"/>
              </a:lnSpc>
            </a:pPr>
            <a:r>
              <a:rPr lang="zh-TW" altLang="en-US" smtClean="0"/>
              <a:t>信賴上限</a:t>
            </a:r>
            <a:r>
              <a:rPr lang="en-US" altLang="zh-TW" smtClean="0"/>
              <a:t>(upper limit of confidence)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BE2470-7BF3-4AC0-ABAD-2E4B20FFA02B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0191" r="-991"/>
          <a:stretch/>
        </p:blipFill>
        <p:spPr>
          <a:xfrm>
            <a:off x="228600" y="1143000"/>
            <a:ext cx="8839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3820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ea typeface="新細明體" charset="-120"/>
              </a:rPr>
              <a:t>Confidence Level</a:t>
            </a:r>
            <a:endParaRPr lang="en-US" altLang="zh-TW" sz="2700" dirty="0" smtClean="0">
              <a:ea typeface="新細明體" charset="-12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924800" cy="38862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130000"/>
              </a:lnSpc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The </a:t>
            </a:r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confidence level</a:t>
            </a:r>
            <a:r>
              <a:rPr lang="en-US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of an interval estimate of a parameter is the probability that the interval estimate will contain the parameter, assuming that a large number of samples are selected and that the estimation process on the same parameter is repeated.</a:t>
            </a:r>
          </a:p>
        </p:txBody>
      </p:sp>
      <p:sp>
        <p:nvSpPr>
          <p:cNvPr id="440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err="1"/>
              <a:t>Bluman</a:t>
            </a:r>
            <a:r>
              <a:rPr lang="en-US" altLang="zh-TW" dirty="0"/>
              <a:t>, Chapter 7</a:t>
            </a:r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F550B-3675-4C01-918A-E1412529CF93}" type="slidenum">
              <a:rPr lang="en-US" altLang="zh-TW"/>
              <a:pPr>
                <a:defRPr/>
              </a:pPr>
              <a:t>20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ea typeface="新細明體" charset="-120"/>
              </a:rPr>
              <a:t>Confidence Interval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7924800" cy="38862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 </a:t>
            </a:r>
            <a:r>
              <a:rPr lang="en-US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confidence interval </a:t>
            </a:r>
            <a:r>
              <a:rPr 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is a specific interval estimate of a parameter determined by using data obtained from a sample and by using the specific confidence level of the estimate.</a:t>
            </a:r>
          </a:p>
        </p:txBody>
      </p:sp>
      <p:sp>
        <p:nvSpPr>
          <p:cNvPr id="450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870D7B-A9D2-44E9-8830-89634147B455}" type="slidenum">
              <a:rPr lang="en-US" altLang="zh-TW"/>
              <a:pPr>
                <a:defRPr/>
              </a:pPr>
              <a:t>21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4"/>
          <p:cNvSpPr>
            <a:spLocks noGrp="1"/>
          </p:cNvSpPr>
          <p:nvPr>
            <p:ph type="dt" sz="quarter" idx="4294967295"/>
          </p:nvPr>
        </p:nvSpPr>
        <p:spPr>
          <a:xfrm>
            <a:off x="304800" y="6356350"/>
            <a:ext cx="3581400" cy="349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張紘炬，現代</a:t>
            </a:r>
            <a:r>
              <a:rPr lang="zh-TW" altLang="en-US" dirty="0"/>
              <a:t>統計學   </a:t>
            </a:r>
            <a:r>
              <a:rPr lang="en-US" altLang="zh-TW" dirty="0"/>
              <a:t>Chapter  6  </a:t>
            </a:r>
            <a:r>
              <a:rPr lang="zh-TW" altLang="en-US" dirty="0" smtClean="0"/>
              <a:t>估計，華泰書局</a:t>
            </a:r>
            <a:endParaRPr lang="zh-TW" alt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39D1CA-5028-41FF-AE05-E60DB607C5C0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母體平均數的估計</a:t>
            </a:r>
            <a:endParaRPr lang="en-US" altLang="zh-TW" sz="2000" smtClean="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51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 smtClean="0"/>
              <a:t>單一母體平均數</a:t>
            </a:r>
            <a:r>
              <a:rPr lang="en-US" altLang="zh-TW" b="1" dirty="0" smtClean="0"/>
              <a:t>μ</a:t>
            </a:r>
            <a:r>
              <a:rPr lang="zh-TW" altLang="en-US" b="1" dirty="0" smtClean="0"/>
              <a:t>的估計</a:t>
            </a:r>
          </a:p>
          <a:p>
            <a:pPr lvl="1">
              <a:lnSpc>
                <a:spcPct val="150000"/>
              </a:lnSpc>
            </a:pPr>
            <a:r>
              <a:rPr lang="zh-TW" altLang="en-US" b="1" dirty="0" smtClean="0"/>
              <a:t>樣本平均數    之抽樣分配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或近似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為常態分配</a:t>
            </a:r>
          </a:p>
          <a:p>
            <a:pPr lvl="1">
              <a:lnSpc>
                <a:spcPct val="150000"/>
              </a:lnSpc>
            </a:pPr>
            <a:r>
              <a:rPr lang="zh-TW" altLang="en-US" b="1" dirty="0" smtClean="0"/>
              <a:t>樣本平均數    之抽樣分配為 </a:t>
            </a:r>
            <a:r>
              <a:rPr lang="en-US" altLang="zh-TW" b="1" i="1" dirty="0" smtClean="0"/>
              <a:t>t </a:t>
            </a:r>
            <a:r>
              <a:rPr lang="zh-TW" altLang="en-US" b="1" dirty="0" smtClean="0"/>
              <a:t>分配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/>
              <a:t>兩個母體平均數差 </a:t>
            </a:r>
            <a:r>
              <a:rPr lang="zh-TW" altLang="en-US" i="1" dirty="0" smtClean="0">
                <a:sym typeface="Symbol" pitchFamily="18" charset="2"/>
              </a:rPr>
              <a:t> </a:t>
            </a:r>
            <a:r>
              <a:rPr lang="en-US" altLang="zh-TW" baseline="-25000" dirty="0" smtClean="0"/>
              <a:t>1 </a:t>
            </a:r>
            <a:r>
              <a:rPr lang="en-US" altLang="zh-TW" dirty="0" smtClean="0">
                <a:sym typeface="Symbol" pitchFamily="18" charset="2"/>
              </a:rPr>
              <a:t></a:t>
            </a:r>
            <a:r>
              <a:rPr lang="en-US" altLang="zh-TW" i="1" dirty="0" smtClean="0">
                <a:sym typeface="Symbol" pitchFamily="18" charset="2"/>
              </a:rPr>
              <a:t> </a:t>
            </a:r>
            <a:r>
              <a:rPr lang="en-US" altLang="zh-TW" baseline="-25000" dirty="0" smtClean="0">
                <a:sym typeface="Symbol" pitchFamily="18" charset="2"/>
              </a:rPr>
              <a:t>2</a:t>
            </a:r>
            <a:r>
              <a:rPr lang="en-US" altLang="zh-TW" baseline="-25000" dirty="0" smtClean="0"/>
              <a:t> </a:t>
            </a:r>
            <a:r>
              <a:rPr lang="zh-TW" altLang="en-US" dirty="0" smtClean="0"/>
              <a:t>的估計</a:t>
            </a:r>
          </a:p>
          <a:p>
            <a:pPr lvl="1">
              <a:lnSpc>
                <a:spcPct val="150000"/>
              </a:lnSpc>
            </a:pPr>
            <a:r>
              <a:rPr lang="zh-TW" altLang="en-US" dirty="0" smtClean="0"/>
              <a:t>兩組獨立樣本的區間估計</a:t>
            </a:r>
          </a:p>
          <a:p>
            <a:pPr lvl="1">
              <a:lnSpc>
                <a:spcPct val="150000"/>
              </a:lnSpc>
            </a:pPr>
            <a:r>
              <a:rPr lang="zh-TW" altLang="en-US" dirty="0" smtClean="0"/>
              <a:t>兩組相依樣本的區間估計</a:t>
            </a:r>
          </a:p>
        </p:txBody>
      </p:sp>
      <p:graphicFrame>
        <p:nvGraphicFramePr>
          <p:cNvPr id="355345" name="Object 2"/>
          <p:cNvGraphicFramePr>
            <a:graphicFrameLocks noChangeAspect="1"/>
          </p:cNvGraphicFramePr>
          <p:nvPr/>
        </p:nvGraphicFramePr>
        <p:xfrm>
          <a:off x="2667000" y="2736850"/>
          <a:ext cx="38893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736850"/>
                        <a:ext cx="388938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2667000" y="3346450"/>
          <a:ext cx="38893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Equation" r:id="rId5" imgW="139680" imgH="164880" progId="Equation.3">
                  <p:embed/>
                </p:oleObj>
              </mc:Choice>
              <mc:Fallback>
                <p:oleObj name="Equation" r:id="rId5" imgW="139680" imgH="1648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346450"/>
                        <a:ext cx="388938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5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30D44-973B-4D55-AE59-DA38D085839C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/>
          <a:lstStyle/>
          <a:p>
            <a:pPr algn="ctr"/>
            <a:r>
              <a:rPr lang="zh-TW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母體平均數的估計 </a:t>
            </a:r>
            <a:endParaRPr lang="en-US" altLang="zh-TW" sz="2000" smtClean="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61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新細明體" pitchFamily="18" charset="-120"/>
              </a:rPr>
              <a:t>單一母體平均數 </a:t>
            </a:r>
            <a:r>
              <a:rPr lang="zh-TW" altLang="en-US" i="1" dirty="0" smtClean="0">
                <a:latin typeface="新細明體" pitchFamily="18" charset="-120"/>
                <a:sym typeface="Symbol" pitchFamily="18" charset="2"/>
              </a:rPr>
              <a:t></a:t>
            </a:r>
            <a:r>
              <a:rPr lang="zh-TW" altLang="en-US" dirty="0" smtClean="0">
                <a:latin typeface="新細明體" pitchFamily="18" charset="-120"/>
                <a:sym typeface="Symbol" pitchFamily="18" charset="2"/>
              </a:rPr>
              <a:t> </a:t>
            </a:r>
            <a:r>
              <a:rPr lang="zh-TW" altLang="en-US" dirty="0" smtClean="0">
                <a:latin typeface="新細明體" pitchFamily="18" charset="-120"/>
              </a:rPr>
              <a:t>的估計</a:t>
            </a:r>
          </a:p>
          <a:p>
            <a:pPr lvl="1">
              <a:lnSpc>
                <a:spcPct val="150000"/>
              </a:lnSpc>
            </a:pPr>
            <a:r>
              <a:rPr lang="zh-TW" altLang="en-US" dirty="0" smtClean="0">
                <a:latin typeface="新細明體" pitchFamily="18" charset="-120"/>
              </a:rPr>
              <a:t>樣本平均數    之抽樣分配為常態分配</a:t>
            </a:r>
          </a:p>
          <a:p>
            <a:pPr lvl="2">
              <a:lnSpc>
                <a:spcPct val="150000"/>
              </a:lnSpc>
            </a:pPr>
            <a:r>
              <a:rPr lang="zh-TW" altLang="en-US" dirty="0" smtClean="0"/>
              <a:t>當母體為常態分配時，樣本平均數     的抽樣分配亦為常態分配，即                            或		            。  </a:t>
            </a:r>
          </a:p>
          <a:p>
            <a:pPr lvl="2">
              <a:lnSpc>
                <a:spcPct val="150000"/>
              </a:lnSpc>
              <a:spcBef>
                <a:spcPct val="40000"/>
              </a:spcBef>
            </a:pPr>
            <a:r>
              <a:rPr lang="zh-TW" altLang="en-US" dirty="0" smtClean="0"/>
              <a:t>當母體不為常態分配時，但在大樣本情況下，根據中央極限定理可得知樣本平均數 的抽樣分配近似常態分配，即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362200" y="3200400"/>
          <a:ext cx="169068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3" imgW="1054080" imgH="482400" progId="">
                  <p:embed/>
                </p:oleObj>
              </mc:Choice>
              <mc:Fallback>
                <p:oleObj name="Equation" r:id="rId3" imgW="1054080" imgH="4824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200400"/>
                        <a:ext cx="1690688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4572000" y="3200400"/>
          <a:ext cx="22129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Equation" r:id="rId5" imgW="1384200" imgH="457200" progId="">
                  <p:embed/>
                </p:oleObj>
              </mc:Choice>
              <mc:Fallback>
                <p:oleObj name="Equation" r:id="rId5" imgW="1384200" imgH="457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200400"/>
                        <a:ext cx="2212975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3" name="Picture 6" descr="6-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/>
          <a:stretch>
            <a:fillRect/>
          </a:stretch>
        </p:blipFill>
        <p:spPr bwMode="auto">
          <a:xfrm>
            <a:off x="1981201" y="5133303"/>
            <a:ext cx="5486400" cy="119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日期版面配置區 4"/>
          <p:cNvSpPr>
            <a:spLocks noGrp="1"/>
          </p:cNvSpPr>
          <p:nvPr>
            <p:ph type="dt" sz="quarter" idx="4294967295"/>
          </p:nvPr>
        </p:nvSpPr>
        <p:spPr>
          <a:xfrm>
            <a:off x="381000" y="6324600"/>
            <a:ext cx="3581400" cy="349250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張紘炬，現代</a:t>
            </a:r>
            <a:r>
              <a:rPr lang="zh-TW" altLang="en-US" dirty="0"/>
              <a:t>統計學   </a:t>
            </a:r>
            <a:r>
              <a:rPr lang="en-US" altLang="zh-TW" dirty="0"/>
              <a:t>Chapter  6  </a:t>
            </a:r>
            <a:r>
              <a:rPr lang="zh-TW" altLang="en-US" dirty="0" smtClean="0"/>
              <a:t>估計，華泰書局</a:t>
            </a:r>
            <a:endParaRPr lang="zh-TW" altLang="en-US" dirty="0"/>
          </a:p>
        </p:txBody>
      </p:sp>
      <p:graphicFrame>
        <p:nvGraphicFramePr>
          <p:cNvPr id="355345" name="Object 2"/>
          <p:cNvGraphicFramePr>
            <a:graphicFrameLocks noChangeAspect="1"/>
          </p:cNvGraphicFramePr>
          <p:nvPr/>
        </p:nvGraphicFramePr>
        <p:xfrm>
          <a:off x="2667000" y="2286000"/>
          <a:ext cx="38893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Equation" r:id="rId8" imgW="139680" imgH="164880" progId="Equation.3">
                  <p:embed/>
                </p:oleObj>
              </mc:Choice>
              <mc:Fallback>
                <p:oleObj name="Equation" r:id="rId8" imgW="139680" imgH="1648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286000"/>
                        <a:ext cx="388938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5478463" y="2819400"/>
          <a:ext cx="3889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Equation" r:id="rId10" imgW="139680" imgH="164880" progId="Equation.3">
                  <p:embed/>
                </p:oleObj>
              </mc:Choice>
              <mc:Fallback>
                <p:oleObj name="Equation" r:id="rId10" imgW="139680" imgH="1648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8463" y="2819400"/>
                        <a:ext cx="388937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5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4"/>
          <p:cNvSpPr>
            <a:spLocks noGrp="1"/>
          </p:cNvSpPr>
          <p:nvPr>
            <p:ph type="dt" sz="quarter" idx="4294967295"/>
          </p:nvPr>
        </p:nvSpPr>
        <p:spPr>
          <a:xfrm>
            <a:off x="228600" y="6324600"/>
            <a:ext cx="3352800" cy="365125"/>
          </a:xfrm>
        </p:spPr>
        <p:txBody>
          <a:bodyPr/>
          <a:lstStyle/>
          <a:p>
            <a:pPr>
              <a:defRPr/>
            </a:pPr>
            <a:r>
              <a:rPr lang="zh-TW" altLang="en-US"/>
              <a:t>現代統計學   </a:t>
            </a:r>
            <a:r>
              <a:rPr lang="en-US" altLang="zh-TW"/>
              <a:t>Chapter  6  </a:t>
            </a:r>
            <a:r>
              <a:rPr lang="zh-TW" altLang="en-US"/>
              <a:t>估計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5C3D26-8844-4730-BF58-08BB70CBB5B1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4850"/>
            <a:ext cx="8229600" cy="666750"/>
          </a:xfrm>
        </p:spPr>
        <p:txBody>
          <a:bodyPr/>
          <a:lstStyle/>
          <a:p>
            <a:pPr algn="ctr"/>
            <a:r>
              <a:rPr lang="zh-TW" altLang="en-US" sz="400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母體平均數的估計</a:t>
            </a:r>
            <a:endParaRPr lang="en-US" altLang="zh-TW" sz="1800" smtClean="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4816475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若樣本平均數之分配為常態時，則</a:t>
            </a:r>
          </a:p>
          <a:p>
            <a:pPr>
              <a:lnSpc>
                <a:spcPct val="150000"/>
              </a:lnSpc>
              <a:buFontTx/>
              <a:buNone/>
            </a:pPr>
            <a:endParaRPr lang="zh-TW" altLang="en-US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TW" altLang="en-US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TW" altLang="en-US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itchFamily="2" charset="2"/>
              </a:rPr>
              <a:t>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母體平均數會落在區間                                   之機率為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</a:t>
            </a:r>
            <a:r>
              <a:rPr lang="en-US" altLang="zh-TW" sz="2400" i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%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zh-TW" sz="800" i="1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Symbol" pitchFamily="18" charset="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itchFamily="2" charset="2"/>
              </a:rPr>
              <a:t>此即為</a:t>
            </a:r>
            <a:r>
              <a:rPr lang="en-US" altLang="zh-TW" sz="2400" i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TW" sz="2400" i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µ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的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(100</a:t>
            </a:r>
            <a:r>
              <a:rPr lang="en-US" altLang="zh-TW" sz="2400" i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)%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信賴區間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Symbol" pitchFamily="18" charset="2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zh-TW" altLang="en-US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962400" y="4572000"/>
          <a:ext cx="2616200" cy="77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0" name="Equation" r:id="rId3" imgW="1663700" imgH="495300" progId="">
                  <p:embed/>
                </p:oleObj>
              </mc:Choice>
              <mc:Fallback>
                <p:oleObj name="Equation" r:id="rId3" imgW="1663700" imgH="4953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572000"/>
                        <a:ext cx="2616200" cy="778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5" name="Picture 5" descr="6-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30000"/>
          </a:blip>
          <a:srcRect/>
          <a:stretch>
            <a:fillRect/>
          </a:stretch>
        </p:blipFill>
        <p:spPr bwMode="auto">
          <a:xfrm>
            <a:off x="152400" y="2133600"/>
            <a:ext cx="547072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lum bright="-20000" contrast="30000"/>
          </a:blip>
          <a:srcRect b="26043"/>
          <a:stretch>
            <a:fillRect/>
          </a:stretch>
        </p:blipFill>
        <p:spPr bwMode="auto">
          <a:xfrm>
            <a:off x="5486400" y="1676400"/>
            <a:ext cx="341586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17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4"/>
          <p:cNvSpPr>
            <a:spLocks noGrp="1"/>
          </p:cNvSpPr>
          <p:nvPr>
            <p:ph type="dt" sz="quarter" idx="4294967295"/>
          </p:nvPr>
        </p:nvSpPr>
        <p:spPr>
          <a:xfrm>
            <a:off x="228600" y="6340475"/>
            <a:ext cx="3352800" cy="365125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現代統計學   </a:t>
            </a:r>
            <a:r>
              <a:rPr lang="en-US" altLang="zh-TW" dirty="0"/>
              <a:t>Chapter  6  </a:t>
            </a:r>
            <a:r>
              <a:rPr lang="zh-TW" altLang="en-US" dirty="0"/>
              <a:t>估計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5810A2-0AD5-434A-A074-5B2A796F2EE8}" type="slidenum">
              <a:rPr lang="en-US" altLang="zh-TW" smtClean="0"/>
              <a:pPr>
                <a:defRPr/>
              </a:pPr>
              <a:t>25</a:t>
            </a:fld>
            <a:endParaRPr lang="en-US" altLang="zh-TW" dirty="0"/>
          </a:p>
        </p:txBody>
      </p:sp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4850"/>
            <a:ext cx="8229600" cy="819150"/>
          </a:xfrm>
        </p:spPr>
        <p:txBody>
          <a:bodyPr/>
          <a:lstStyle/>
          <a:p>
            <a:pPr algn="ctr"/>
            <a:r>
              <a:rPr lang="zh-TW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母體平均數的估計 </a:t>
            </a:r>
            <a:endParaRPr lang="en-US" altLang="zh-TW" sz="2000" smtClean="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為了進一步了解信賴區間的意義，我們模擬自常態母體，</a:t>
            </a:r>
            <a:r>
              <a:rPr lang="en-US" altLang="zh-TW" i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µ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= 100 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與 </a:t>
            </a:r>
            <a:r>
              <a:rPr lang="zh-TW" altLang="en-US" i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Symbol" pitchFamily="18" charset="2"/>
              </a:rPr>
              <a:t>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= 4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，取出一組樣本數為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 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之隨機樣本，計算其母體平均數的 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95% 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信賴區間。重複進行試驗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25 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次後，其結果如下：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4"/>
          <p:cNvSpPr>
            <a:spLocks noGrp="1"/>
          </p:cNvSpPr>
          <p:nvPr>
            <p:ph type="dt" sz="quarter" idx="4294967295"/>
          </p:nvPr>
        </p:nvSpPr>
        <p:spPr>
          <a:xfrm>
            <a:off x="2667000" y="6356350"/>
            <a:ext cx="3352800" cy="365125"/>
          </a:xfrm>
        </p:spPr>
        <p:txBody>
          <a:bodyPr/>
          <a:lstStyle/>
          <a:p>
            <a:pPr>
              <a:defRPr/>
            </a:pPr>
            <a:r>
              <a:rPr lang="zh-TW" altLang="en-US"/>
              <a:t>現代統計學   </a:t>
            </a:r>
            <a:r>
              <a:rPr lang="en-US" altLang="zh-TW"/>
              <a:t>Chapter  6  </a:t>
            </a:r>
            <a:r>
              <a:rPr lang="zh-TW" altLang="en-US"/>
              <a:t>估計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6-</a:t>
            </a:r>
            <a:fld id="{E11A273A-370F-4397-A7D0-540DC949D875}" type="slidenum">
              <a:rPr lang="en-US" altLang="zh-TW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914525" y="265113"/>
            <a:ext cx="5616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TW" altLang="en-US" b="1">
                <a:latin typeface="Times New Roman" pitchFamily="18" charset="0"/>
              </a:rPr>
              <a:t>表  </a:t>
            </a:r>
            <a:r>
              <a:rPr lang="en-US" altLang="zh-TW" b="1">
                <a:latin typeface="Times New Roman" pitchFamily="18" charset="0"/>
              </a:rPr>
              <a:t>6-1  </a:t>
            </a:r>
            <a:r>
              <a:rPr lang="zh-TW" altLang="en-US" b="1">
                <a:latin typeface="Times New Roman" pitchFamily="18" charset="0"/>
              </a:rPr>
              <a:t>估計母體平均數 </a:t>
            </a:r>
            <a:r>
              <a:rPr lang="zh-TW" altLang="en-US" b="1" i="1">
                <a:latin typeface="Times New Roman" pitchFamily="18" charset="0"/>
                <a:sym typeface="Symbol" pitchFamily="18" charset="2"/>
              </a:rPr>
              <a:t></a:t>
            </a:r>
            <a:r>
              <a:rPr lang="zh-TW" altLang="en-US" b="1" i="1">
                <a:latin typeface="Times New Roman" pitchFamily="18" charset="0"/>
              </a:rPr>
              <a:t> </a:t>
            </a:r>
            <a:r>
              <a:rPr lang="zh-TW" altLang="en-US" b="1">
                <a:latin typeface="Times New Roman" pitchFamily="18" charset="0"/>
              </a:rPr>
              <a:t>之 </a:t>
            </a:r>
            <a:r>
              <a:rPr lang="en-US" altLang="zh-TW" b="1">
                <a:latin typeface="Times New Roman" pitchFamily="18" charset="0"/>
              </a:rPr>
              <a:t>95% </a:t>
            </a:r>
            <a:r>
              <a:rPr lang="zh-TW" altLang="en-US" b="1">
                <a:latin typeface="Times New Roman" pitchFamily="18" charset="0"/>
              </a:rPr>
              <a:t>信賴區間</a:t>
            </a:r>
            <a:endParaRPr lang="zh-TW" altLang="en-US">
              <a:latin typeface="Times New Roman" pitchFamily="18" charset="0"/>
            </a:endParaRPr>
          </a:p>
        </p:txBody>
      </p:sp>
      <p:pic>
        <p:nvPicPr>
          <p:cNvPr id="46085" name="Picture 5" descr="6-1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70075" y="692150"/>
            <a:ext cx="5661025" cy="58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382000" cy="381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lnSpc>
                <a:spcPct val="95000"/>
              </a:lnSpc>
              <a:spcAft>
                <a:spcPts val="0"/>
              </a:spcAft>
              <a:defRPr/>
            </a:pPr>
            <a:r>
              <a:rPr lang="en-US" altLang="zh-TW" sz="3200" dirty="0" smtClean="0">
                <a:latin typeface="+mn-lt"/>
                <a:ea typeface="新細明體" charset="-120"/>
              </a:rPr>
              <a:t>95% Confidence Interval of the Mean</a:t>
            </a:r>
            <a:endParaRPr lang="en-US" altLang="zh-TW" sz="3200" i="1" dirty="0" smtClean="0">
              <a:latin typeface="+mn-lt"/>
              <a:ea typeface="新細明體" charset="-120"/>
            </a:endParaRPr>
          </a:p>
        </p:txBody>
      </p:sp>
      <p:sp>
        <p:nvSpPr>
          <p:cNvPr id="5017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501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3DCE2-4F8F-4D6A-AC50-5C8EBBF3AD5F}" type="slidenum">
              <a:rPr lang="en-US" altLang="zh-TW"/>
              <a:pPr>
                <a:defRPr/>
              </a:pPr>
              <a:t>27</a:t>
            </a:fld>
            <a:endParaRPr lang="en-US" altLang="zh-TW"/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2" cstate="print">
            <a:lum bright="-30000" contrast="10000"/>
          </a:blip>
          <a:srcRect/>
          <a:stretch>
            <a:fillRect/>
          </a:stretch>
        </p:blipFill>
        <p:spPr bwMode="auto">
          <a:xfrm>
            <a:off x="1447800" y="762000"/>
            <a:ext cx="6629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038600"/>
            <a:ext cx="5943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1295400"/>
            <a:ext cx="433387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533400"/>
          </a:xfrm>
        </p:spPr>
        <p:txBody>
          <a:bodyPr/>
          <a:lstStyle/>
          <a:p>
            <a:pPr algn="ctr" eaLnBrk="1" fontAlgn="auto" hangingPunct="1">
              <a:lnSpc>
                <a:spcPct val="95000"/>
              </a:lnSpc>
              <a:spcAft>
                <a:spcPts val="0"/>
              </a:spcAft>
              <a:defRPr/>
            </a:pPr>
            <a:r>
              <a:rPr lang="en-US" altLang="zh-TW" sz="3200" dirty="0" smtClean="0">
                <a:latin typeface="+mn-lt"/>
                <a:ea typeface="新細明體" charset="-120"/>
              </a:rPr>
              <a:t>95% Confidence Interval of the Mean</a:t>
            </a:r>
            <a:endParaRPr lang="en-US" altLang="zh-TW" sz="3200" i="1" dirty="0" smtClean="0">
              <a:latin typeface="+mn-lt"/>
              <a:ea typeface="新細明體" charset="-120"/>
            </a:endParaRPr>
          </a:p>
        </p:txBody>
      </p:sp>
      <p:sp>
        <p:nvSpPr>
          <p:cNvPr id="512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512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322D4C-F4C6-4240-88C1-FF39EDD953E8}" type="slidenum">
              <a:rPr lang="en-US" altLang="zh-TW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86400" y="2895600"/>
            <a:ext cx="29718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/>
              <a:t>One can be 95% confident that an interval built around a specific sample mean would contain the population mean.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pPr eaLnBrk="1" fontAlgn="auto" hangingPunct="1">
              <a:lnSpc>
                <a:spcPct val="95000"/>
              </a:lnSpc>
              <a:spcAft>
                <a:spcPts val="0"/>
              </a:spcAft>
              <a:defRPr/>
            </a:pPr>
            <a:r>
              <a:rPr lang="en-US" altLang="zh-TW" sz="4000" smtClean="0">
                <a:ea typeface="新細明體" charset="-120"/>
              </a:rPr>
              <a:t>Finding         for 98% CL.</a:t>
            </a:r>
            <a:endParaRPr lang="en-US" altLang="zh-TW" sz="4000" i="1" smtClean="0">
              <a:latin typeface="Symbol" pitchFamily="18" charset="2"/>
              <a:ea typeface="新細明體" charset="-120"/>
            </a:endParaRPr>
          </a:p>
        </p:txBody>
      </p:sp>
      <p:sp>
        <p:nvSpPr>
          <p:cNvPr id="717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err="1"/>
              <a:t>Bluman</a:t>
            </a:r>
            <a:r>
              <a:rPr lang="en-US" altLang="zh-TW" dirty="0"/>
              <a:t>, Chapter 7</a:t>
            </a:r>
          </a:p>
        </p:txBody>
      </p:sp>
      <p:sp>
        <p:nvSpPr>
          <p:cNvPr id="71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EDB3D-4A18-438B-9DE0-9E71CD3D0E8B}" type="slidenum">
              <a:rPr lang="en-US" altLang="zh-TW"/>
              <a:pPr>
                <a:defRPr/>
              </a:pPr>
              <a:t>29</a:t>
            </a:fld>
            <a:endParaRPr lang="en-US" altLang="zh-TW"/>
          </a:p>
        </p:txBody>
      </p:sp>
      <p:graphicFrame>
        <p:nvGraphicFramePr>
          <p:cNvPr id="69636" name="Object 2"/>
          <p:cNvGraphicFramePr>
            <a:graphicFrameLocks noChangeAspect="1"/>
          </p:cNvGraphicFramePr>
          <p:nvPr/>
        </p:nvGraphicFramePr>
        <p:xfrm>
          <a:off x="2819400" y="457200"/>
          <a:ext cx="10525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8" name="Equation" r:id="rId3" imgW="253800" imgH="241200" progId="">
                  <p:embed/>
                </p:oleObj>
              </mc:Choice>
              <mc:Fallback>
                <p:oleObj name="Equation" r:id="rId3" imgW="253800" imgH="2412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57200"/>
                        <a:ext cx="105251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40000"/>
          </a:blip>
          <a:srcRect/>
          <a:stretch>
            <a:fillRect/>
          </a:stretch>
        </p:blipFill>
        <p:spPr bwMode="auto">
          <a:xfrm>
            <a:off x="1600200" y="1371600"/>
            <a:ext cx="5238750" cy="247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702" name="Picture 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40000"/>
          </a:blip>
          <a:srcRect/>
          <a:stretch>
            <a:fillRect/>
          </a:stretch>
        </p:blipFill>
        <p:spPr bwMode="auto">
          <a:xfrm>
            <a:off x="1524000" y="3886200"/>
            <a:ext cx="48482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5715000" y="5410200"/>
          <a:ext cx="18288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9" name="Equation" r:id="rId7" imgW="685800" imgH="241200" progId="">
                  <p:embed/>
                </p:oleObj>
              </mc:Choice>
              <mc:Fallback>
                <p:oleObj name="Equation" r:id="rId7" imgW="685800" imgH="241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410200"/>
                        <a:ext cx="1828800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BE2470-7BF3-4AC0-ABAD-2E4B20FFA02B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9553"/>
          <a:stretch/>
        </p:blipFill>
        <p:spPr>
          <a:xfrm>
            <a:off x="76200" y="914400"/>
            <a:ext cx="8860536" cy="50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229600" cy="990600"/>
          </a:xfrm>
        </p:spPr>
        <p:txBody>
          <a:bodyPr/>
          <a:lstStyle/>
          <a:p>
            <a:pPr eaLnBrk="1" fontAlgn="auto" hangingPunct="1">
              <a:lnSpc>
                <a:spcPct val="95000"/>
              </a:lnSpc>
              <a:spcAft>
                <a:spcPts val="0"/>
              </a:spcAft>
              <a:defRPr/>
            </a:pPr>
            <a:r>
              <a:rPr lang="en-US" altLang="zh-TW" sz="3200" dirty="0" smtClean="0">
                <a:ea typeface="新細明體" charset="-120"/>
              </a:rPr>
              <a:t>Formula for the Confidence Interval of the Mean for a Specific </a:t>
            </a:r>
            <a:r>
              <a:rPr lang="en-US" altLang="zh-TW" sz="3200" i="1" dirty="0" smtClean="0">
                <a:latin typeface="Symbol" pitchFamily="18" charset="2"/>
                <a:ea typeface="新細明體" charset="-120"/>
              </a:rPr>
              <a:t>a</a:t>
            </a:r>
          </a:p>
        </p:txBody>
      </p:sp>
      <p:sp>
        <p:nvSpPr>
          <p:cNvPr id="20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030ED-1472-4CCE-9C6D-401CE760145A}" type="slidenum">
              <a:rPr lang="en-US" altLang="zh-TW"/>
              <a:pPr>
                <a:defRPr/>
              </a:pPr>
              <a:t>30</a:t>
            </a:fld>
            <a:endParaRPr lang="en-US" altLang="zh-TW"/>
          </a:p>
        </p:txBody>
      </p:sp>
      <p:graphicFrame>
        <p:nvGraphicFramePr>
          <p:cNvPr id="69640" name="Object 8"/>
          <p:cNvGraphicFramePr>
            <a:graphicFrameLocks noChangeAspect="1"/>
          </p:cNvGraphicFramePr>
          <p:nvPr/>
        </p:nvGraphicFramePr>
        <p:xfrm>
          <a:off x="1676400" y="1600200"/>
          <a:ext cx="563156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Equation" r:id="rId3" imgW="4431960" imgH="838080" progId="">
                  <p:embed/>
                </p:oleObj>
              </mc:Choice>
              <mc:Fallback>
                <p:oleObj name="Equation" r:id="rId3" imgW="4431960" imgH="83808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00200"/>
                        <a:ext cx="5631568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96975" y="5056187"/>
            <a:ext cx="4572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TW" sz="2400">
                <a:latin typeface="Times New Roman" pitchFamily="18" charset="0"/>
                <a:cs typeface="Times New Roman" pitchFamily="18" charset="0"/>
              </a:rPr>
              <a:t>For a 90% confidence interval:</a:t>
            </a: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5159375" y="5173662"/>
          <a:ext cx="151606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Equation" r:id="rId5" imgW="1307880" imgH="380880" progId="">
                  <p:embed/>
                </p:oleObj>
              </mc:Choice>
              <mc:Fallback>
                <p:oleObj name="Equation" r:id="rId5" imgW="1307880" imgH="38088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5" y="5173662"/>
                        <a:ext cx="1516063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5153025" y="5680075"/>
          <a:ext cx="151606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Equation" r:id="rId7" imgW="1307880" imgH="380880" progId="">
                  <p:embed/>
                </p:oleObj>
              </mc:Choice>
              <mc:Fallback>
                <p:oleObj name="Equation" r:id="rId7" imgW="1307880" imgH="3808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3025" y="5680075"/>
                        <a:ext cx="1516063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5145088" y="6186487"/>
          <a:ext cx="1560512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Equation" r:id="rId9" imgW="1346040" imgH="380880" progId="">
                  <p:embed/>
                </p:oleObj>
              </mc:Choice>
              <mc:Fallback>
                <p:oleObj name="Equation" r:id="rId9" imgW="1346040" imgH="3808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5088" y="6186487"/>
                        <a:ext cx="1560512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196975" y="6072187"/>
            <a:ext cx="4572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TW" sz="2400">
                <a:latin typeface="Times New Roman" pitchFamily="18" charset="0"/>
                <a:cs typeface="Times New Roman" pitchFamily="18" charset="0"/>
              </a:rPr>
              <a:t>For a 99% confidence interval: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96975" y="5594350"/>
            <a:ext cx="4572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For a 95% confidence interval:</a:t>
            </a: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40000"/>
          </a:blip>
          <a:srcRect/>
          <a:stretch>
            <a:fillRect/>
          </a:stretch>
        </p:blipFill>
        <p:spPr bwMode="auto">
          <a:xfrm>
            <a:off x="1066800" y="2514600"/>
            <a:ext cx="6705600" cy="236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 smtClean="0">
                <a:ea typeface="新細明體" charset="-120"/>
              </a:rPr>
              <a:t>Example: </a:t>
            </a:r>
            <a:r>
              <a:rPr lang="en-US" altLang="zh-TW" sz="3600" dirty="0" smtClean="0">
                <a:ea typeface="新細明體" charset="-120"/>
              </a:rPr>
              <a:t>Credit Union Assets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077200" cy="14478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TW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The following data represent a sample of the assets (in millions of dollars) of </a:t>
            </a:r>
            <a:r>
              <a:rPr lang="en-US" altLang="zh-TW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30</a:t>
            </a:r>
            <a:r>
              <a:rPr lang="en-US" altLang="zh-TW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credit unions in southwestern Pennsylvania. Find the 90% confidence interval of the mean.</a:t>
            </a:r>
          </a:p>
        </p:txBody>
      </p:sp>
      <p:sp>
        <p:nvSpPr>
          <p:cNvPr id="5325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53253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4FB9D-C173-4CBB-BA3E-F408A9E1D525}" type="slidenum">
              <a:rPr lang="en-US" altLang="zh-TW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2362200" y="2462213"/>
            <a:ext cx="3048000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/>
              <a:t>12.23  16.56    4.39</a:t>
            </a:r>
          </a:p>
          <a:p>
            <a:r>
              <a:rPr lang="en-US" altLang="zh-TW" sz="2400"/>
              <a:t>  2.89    1.24    2.17</a:t>
            </a:r>
          </a:p>
          <a:p>
            <a:r>
              <a:rPr lang="en-US" altLang="zh-TW" sz="2400"/>
              <a:t>13.19    9.16    1.42</a:t>
            </a:r>
          </a:p>
          <a:p>
            <a:r>
              <a:rPr lang="en-US" altLang="zh-TW" sz="2400"/>
              <a:t>73.25    1.91  14.64</a:t>
            </a:r>
          </a:p>
          <a:p>
            <a:r>
              <a:rPr lang="en-US" altLang="zh-TW" sz="2400"/>
              <a:t>11.59    6.69    1.06</a:t>
            </a:r>
          </a:p>
          <a:p>
            <a:r>
              <a:rPr lang="en-US" altLang="zh-TW" sz="2400"/>
              <a:t>  8.74    3.17  18.13</a:t>
            </a:r>
          </a:p>
          <a:p>
            <a:r>
              <a:rPr lang="en-US" altLang="zh-TW" sz="2400"/>
              <a:t>  7.92    4.78  16.85</a:t>
            </a:r>
          </a:p>
          <a:p>
            <a:r>
              <a:rPr lang="en-US" altLang="zh-TW" sz="2400"/>
              <a:t>40.22    2.42  21.58</a:t>
            </a:r>
          </a:p>
          <a:p>
            <a:r>
              <a:rPr lang="en-US" altLang="zh-TW" sz="2400"/>
              <a:t>  5.01    1.47  12.24</a:t>
            </a:r>
          </a:p>
          <a:p>
            <a:r>
              <a:rPr lang="en-US" altLang="zh-TW" sz="2400"/>
              <a:t>  2.27  12.77    2.76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/>
              <p14:cNvContentPartPr/>
              <p14:nvPr/>
            </p14:nvContentPartPr>
            <p14:xfrm>
              <a:off x="405000" y="3436560"/>
              <a:ext cx="1821600" cy="2771640"/>
            </p14:xfrm>
          </p:contentPart>
        </mc:Choice>
        <mc:Fallback>
          <p:pic>
            <p:nvPicPr>
              <p:cNvPr id="2" name="筆跡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880" y="3431880"/>
                <a:ext cx="1836000" cy="27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41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 smtClean="0">
                <a:ea typeface="新細明體" charset="-120"/>
              </a:rPr>
              <a:t>Example: Credit Union Assets</a:t>
            </a:r>
          </a:p>
        </p:txBody>
      </p:sp>
      <p:sp>
        <p:nvSpPr>
          <p:cNvPr id="81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8197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2D6BFC-6333-4599-9B31-53B3E980CEC6}" type="slidenum">
              <a:rPr lang="en-US" altLang="zh-TW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85800" y="1295400"/>
            <a:ext cx="813911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92200" indent="-1092200"/>
            <a:r>
              <a:rPr lang="en-US" altLang="zh-TW" sz="2400" b="1" dirty="0"/>
              <a:t>Step 1: </a:t>
            </a:r>
            <a:r>
              <a:rPr lang="en-US" altLang="zh-TW" sz="2400" dirty="0"/>
              <a:t>Find the mean and standard deviation.  </a:t>
            </a:r>
            <a:endParaRPr lang="en-US" altLang="zh-TW" sz="2400" dirty="0" smtClean="0"/>
          </a:p>
          <a:p>
            <a:pPr marL="1092200" indent="-1092200"/>
            <a:r>
              <a:rPr lang="en-US" altLang="zh-TW" sz="2400" dirty="0" smtClean="0"/>
              <a:t>       </a:t>
            </a:r>
            <a:r>
              <a:rPr lang="en-US" altLang="zh-TW" sz="2400" dirty="0" smtClean="0">
                <a:sym typeface="Wingdings" pitchFamily="2" charset="2"/>
              </a:rPr>
              <a:t>  </a:t>
            </a:r>
            <a:r>
              <a:rPr lang="en-US" altLang="zh-TW" sz="2400" dirty="0" smtClean="0"/>
              <a:t>    </a:t>
            </a:r>
            <a:r>
              <a:rPr lang="en-US" altLang="zh-TW" sz="2400" dirty="0"/>
              <a:t>= 11.091 and </a:t>
            </a:r>
            <a:r>
              <a:rPr lang="en-US" altLang="zh-TW" sz="2400" i="1" dirty="0"/>
              <a:t>s</a:t>
            </a:r>
            <a:r>
              <a:rPr lang="en-US" altLang="zh-TW" sz="2400" dirty="0"/>
              <a:t> = 14.405.</a:t>
            </a:r>
          </a:p>
          <a:p>
            <a:pPr marL="1092200" indent="-1092200"/>
            <a:endParaRPr lang="en-US" altLang="zh-TW" sz="2400" b="1" dirty="0"/>
          </a:p>
          <a:p>
            <a:pPr marL="1092200" indent="-1092200"/>
            <a:r>
              <a:rPr lang="en-US" altLang="zh-TW" sz="2400" b="1" dirty="0"/>
              <a:t>Step 2: </a:t>
            </a:r>
            <a:r>
              <a:rPr lang="en-US" altLang="zh-TW" sz="2400" dirty="0"/>
              <a:t>Find </a:t>
            </a:r>
            <a:r>
              <a:rPr lang="el-GR" altLang="zh-TW" sz="2400" i="1" dirty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TW" sz="2400" dirty="0"/>
              <a:t>. 90% CL </a:t>
            </a:r>
            <a:r>
              <a:rPr lang="en-US" altLang="zh-TW" sz="2400" dirty="0">
                <a:sym typeface="Wingdings" pitchFamily="2" charset="2"/>
              </a:rPr>
              <a:t> </a:t>
            </a:r>
            <a:r>
              <a:rPr lang="el-GR" altLang="zh-TW" sz="2400" i="1" dirty="0">
                <a:latin typeface="Times New Roman" pitchFamily="18" charset="0"/>
              </a:rPr>
              <a:t>α</a:t>
            </a:r>
            <a:r>
              <a:rPr lang="en-US" altLang="zh-TW" sz="2400" dirty="0">
                <a:latin typeface="Times New Roman" pitchFamily="18" charset="0"/>
              </a:rPr>
              <a:t>/2 = 0.05</a:t>
            </a:r>
            <a:r>
              <a:rPr lang="en-US" altLang="zh-TW" sz="2400" dirty="0">
                <a:latin typeface="Times New Roman" pitchFamily="18" charset="0"/>
                <a:sym typeface="Wingdings" pitchFamily="2" charset="2"/>
              </a:rPr>
              <a:t>.</a:t>
            </a:r>
          </a:p>
          <a:p>
            <a:pPr marL="1092200" indent="-1092200"/>
            <a:endParaRPr lang="en-US" altLang="zh-TW" sz="2400" b="1" dirty="0">
              <a:latin typeface="Times New Roman" pitchFamily="18" charset="0"/>
              <a:sym typeface="Wingdings" pitchFamily="2" charset="2"/>
            </a:endParaRPr>
          </a:p>
          <a:p>
            <a:pPr marL="1092200" indent="-1092200"/>
            <a:r>
              <a:rPr lang="en-US" altLang="zh-TW" sz="2400" b="1" dirty="0"/>
              <a:t>Step 3: </a:t>
            </a:r>
            <a:r>
              <a:rPr lang="en-US" altLang="zh-TW" sz="2400" dirty="0"/>
              <a:t>Find </a:t>
            </a:r>
            <a:r>
              <a:rPr lang="en-US" altLang="zh-TW" sz="2400" i="1" dirty="0">
                <a:latin typeface="Times New Roman" pitchFamily="18" charset="0"/>
              </a:rPr>
              <a:t>z</a:t>
            </a:r>
            <a:r>
              <a:rPr lang="el-GR" altLang="zh-TW" sz="2400" i="1" baseline="-25000" dirty="0">
                <a:latin typeface="Times New Roman" pitchFamily="18" charset="0"/>
              </a:rPr>
              <a:t>α</a:t>
            </a:r>
            <a:r>
              <a:rPr lang="en-US" altLang="zh-TW" sz="2400" baseline="-25000" dirty="0">
                <a:latin typeface="Times New Roman" pitchFamily="18" charset="0"/>
              </a:rPr>
              <a:t>/2</a:t>
            </a:r>
            <a:r>
              <a:rPr lang="en-US" altLang="zh-TW" sz="2400" dirty="0"/>
              <a:t>.  90% CL </a:t>
            </a:r>
            <a:r>
              <a:rPr lang="en-US" altLang="zh-TW" sz="2400" dirty="0">
                <a:sym typeface="Wingdings" pitchFamily="2" charset="2"/>
              </a:rPr>
              <a:t> </a:t>
            </a:r>
            <a:r>
              <a:rPr lang="el-GR" altLang="zh-TW" sz="2400" i="1" dirty="0">
                <a:latin typeface="Times New Roman" pitchFamily="18" charset="0"/>
              </a:rPr>
              <a:t>α</a:t>
            </a:r>
            <a:r>
              <a:rPr lang="en-US" altLang="zh-TW" sz="2400" dirty="0">
                <a:latin typeface="Times New Roman" pitchFamily="18" charset="0"/>
              </a:rPr>
              <a:t>/2 = 0.05 </a:t>
            </a:r>
            <a:r>
              <a:rPr lang="en-US" altLang="zh-TW" sz="2400" dirty="0">
                <a:latin typeface="Times New Roman" pitchFamily="18" charset="0"/>
                <a:sym typeface="Wingdings" pitchFamily="2" charset="2"/>
              </a:rPr>
              <a:t>  </a:t>
            </a:r>
            <a:r>
              <a:rPr lang="en-US" altLang="zh-TW" sz="2400" i="1" dirty="0">
                <a:latin typeface="Times New Roman" pitchFamily="18" charset="0"/>
                <a:sym typeface="Wingdings" pitchFamily="2" charset="2"/>
              </a:rPr>
              <a:t>z</a:t>
            </a:r>
            <a:r>
              <a:rPr lang="en-US" altLang="zh-TW" sz="2400" baseline="-25000" dirty="0">
                <a:latin typeface="Times New Roman" pitchFamily="18" charset="0"/>
                <a:sym typeface="Wingdings" pitchFamily="2" charset="2"/>
              </a:rPr>
              <a:t>.05</a:t>
            </a:r>
            <a:r>
              <a:rPr lang="en-US" altLang="zh-TW" sz="2400" dirty="0">
                <a:latin typeface="Times New Roman" pitchFamily="18" charset="0"/>
                <a:sym typeface="Wingdings" pitchFamily="2" charset="2"/>
              </a:rPr>
              <a:t> = </a:t>
            </a:r>
            <a:r>
              <a:rPr lang="en-US" altLang="zh-TW" sz="2400" dirty="0" smtClean="0">
                <a:latin typeface="Times New Roman" pitchFamily="18" charset="0"/>
                <a:sym typeface="Wingdings" pitchFamily="2" charset="2"/>
              </a:rPr>
              <a:t>1.645</a:t>
            </a:r>
            <a:endParaRPr lang="en-US" altLang="zh-TW" sz="2400" dirty="0">
              <a:latin typeface="Times New Roman" pitchFamily="18" charset="0"/>
              <a:sym typeface="Wingdings" pitchFamily="2" charset="2"/>
            </a:endParaRPr>
          </a:p>
          <a:p>
            <a:pPr marL="1092200" indent="-1092200"/>
            <a:endParaRPr lang="en-US" altLang="zh-TW" sz="2400" b="1" i="1" dirty="0">
              <a:latin typeface="Times New Roman" pitchFamily="18" charset="0"/>
              <a:sym typeface="Wingdings" pitchFamily="2" charset="2"/>
            </a:endParaRPr>
          </a:p>
          <a:p>
            <a:pPr marL="1092200" indent="-1092200"/>
            <a:endParaRPr lang="en-US" altLang="zh-TW" sz="2400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1808162" y="1663700"/>
          <a:ext cx="4016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4" name="Equation" r:id="rId4" imgW="177646" imgH="190335" progId="">
                  <p:embed/>
                </p:oleObj>
              </mc:Choice>
              <mc:Fallback>
                <p:oleObj name="Equation" r:id="rId4" imgW="177646" imgH="19033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2" y="1663700"/>
                        <a:ext cx="401638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4648200" y="3733800"/>
          <a:ext cx="3657600" cy="2042160"/>
        </p:xfrm>
        <a:graphic>
          <a:graphicData uri="http://schemas.openxmlformats.org/drawingml/2006/table">
            <a:tbl>
              <a:tblPr/>
              <a:tblGrid>
                <a:gridCol w="381000"/>
                <a:gridCol w="533400"/>
                <a:gridCol w="533400"/>
                <a:gridCol w="609600"/>
                <a:gridCol w="609600"/>
                <a:gridCol w="457200"/>
                <a:gridCol w="533400"/>
              </a:tblGrid>
              <a:tr h="2286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Table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12725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The Standard Normal Distribution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z</a:t>
                      </a:r>
                      <a:endParaRPr kumimoji="0" lang="en-US" altLang="zh-TW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.05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0.0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0.9495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0.9505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" name="Rounded Rectangle 41"/>
          <p:cNvSpPr>
            <a:spLocks noChangeArrowheads="1"/>
          </p:cNvSpPr>
          <p:nvPr/>
        </p:nvSpPr>
        <p:spPr bwMode="auto">
          <a:xfrm>
            <a:off x="6705600" y="5486400"/>
            <a:ext cx="560388" cy="304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TW" altLang="zh-TW"/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6514307" y="4991894"/>
            <a:ext cx="990600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 flipH="1" flipV="1">
            <a:off x="5127625" y="5653088"/>
            <a:ext cx="1004888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60783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6300" y="3886200"/>
            <a:ext cx="34671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41"/>
          <p:cNvSpPr>
            <a:spLocks noChangeArrowheads="1"/>
          </p:cNvSpPr>
          <p:nvPr/>
        </p:nvSpPr>
        <p:spPr bwMode="auto">
          <a:xfrm>
            <a:off x="6096000" y="5486400"/>
            <a:ext cx="560388" cy="304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TW" altLang="zh-TW"/>
          </a:p>
        </p:txBody>
      </p:sp>
      <p:cxnSp>
        <p:nvCxnSpPr>
          <p:cNvPr id="13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5904706" y="4990307"/>
            <a:ext cx="990600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6363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 smtClean="0">
                <a:ea typeface="新細明體" charset="-120"/>
              </a:rPr>
              <a:t>Example: Credit Union Assets</a:t>
            </a:r>
          </a:p>
        </p:txBody>
      </p:sp>
      <p:sp>
        <p:nvSpPr>
          <p:cNvPr id="92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9224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6077D9-E9D5-4682-A85C-D6378A03A5FE}" type="slidenum">
              <a:rPr lang="en-US" altLang="zh-TW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15369" name="Rectangle 3"/>
          <p:cNvSpPr txBox="1">
            <a:spLocks noChangeArrowheads="1"/>
          </p:cNvSpPr>
          <p:nvPr/>
        </p:nvSpPr>
        <p:spPr bwMode="auto">
          <a:xfrm>
            <a:off x="685800" y="1295400"/>
            <a:ext cx="813911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92200" indent="-1092200"/>
            <a:r>
              <a:rPr lang="en-US" altLang="zh-TW" sz="2400" b="1"/>
              <a:t>Step 4: </a:t>
            </a:r>
            <a:r>
              <a:rPr lang="en-US" altLang="zh-TW" sz="2400"/>
              <a:t>Substitute in the formula.</a:t>
            </a:r>
          </a:p>
          <a:p>
            <a:pPr marL="1092200" indent="-1092200"/>
            <a:endParaRPr lang="en-US" altLang="zh-TW" sz="2400" b="1"/>
          </a:p>
          <a:p>
            <a:pPr marL="1092200" indent="-1092200"/>
            <a:endParaRPr lang="en-US" altLang="zh-TW" sz="2400" b="1" i="1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1092200" indent="-1092200"/>
            <a:endParaRPr lang="en-US" altLang="zh-TW" sz="240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5800" y="5334000"/>
            <a:ext cx="81391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2400" dirty="0"/>
              <a:t>One can be 90% confident that the population mean of the assets of all credit unions is between $6.752 million and $15.430 million, based on a sample of 30 credit unions.</a:t>
            </a: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1371600" y="1828800"/>
          <a:ext cx="6621258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2" name="Equation" r:id="rId4" imgW="2197100" imgH="457200" progId="">
                  <p:embed/>
                </p:oleObj>
              </mc:Choice>
              <mc:Fallback>
                <p:oleObj name="Equation" r:id="rId4" imgW="2197100" imgH="457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828800"/>
                        <a:ext cx="6621258" cy="1262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304800" y="3089459"/>
          <a:ext cx="8534400" cy="1253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3" name="Equation" r:id="rId6" imgW="2768600" imgH="419100" progId="Equation.3">
                  <p:embed/>
                </p:oleObj>
              </mc:Choice>
              <mc:Fallback>
                <p:oleObj name="Equation" r:id="rId6" imgW="2768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089459"/>
                        <a:ext cx="8534400" cy="12539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/>
        </p:nvGraphicFramePr>
        <p:xfrm>
          <a:off x="2743201" y="4572000"/>
          <a:ext cx="3581400" cy="626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4" name="Equation" r:id="rId8" imgW="1015559" imgH="177723" progId="Equation.3">
                  <p:embed/>
                </p:oleObj>
              </mc:Choice>
              <mc:Fallback>
                <p:oleObj name="Equation" r:id="rId8" imgW="1015559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4572000"/>
                        <a:ext cx="3581400" cy="6267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140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30000"/>
          </a:blip>
          <a:srcRect b="26043"/>
          <a:stretch>
            <a:fillRect/>
          </a:stretch>
        </p:blipFill>
        <p:spPr bwMode="auto">
          <a:xfrm>
            <a:off x="6629400" y="4876800"/>
            <a:ext cx="231227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229600" cy="685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2700" dirty="0" smtClean="0">
                <a:ea typeface="新細明體" charset="-120"/>
              </a:rPr>
              <a:t>Example 7-1: </a:t>
            </a:r>
            <a:r>
              <a:rPr lang="en-US" altLang="zh-TW" sz="3600" dirty="0" smtClean="0">
                <a:ea typeface="新細明體" charset="-120"/>
              </a:rPr>
              <a:t>Days to Sell an </a:t>
            </a:r>
            <a:r>
              <a:rPr lang="en-US" altLang="zh-TW" sz="3600" dirty="0" err="1" smtClean="0">
                <a:ea typeface="新細明體" charset="-120"/>
              </a:rPr>
              <a:t>Aveo</a:t>
            </a:r>
            <a:endParaRPr lang="en-US" altLang="zh-TW" sz="3600" dirty="0" smtClean="0">
              <a:ea typeface="新細明體" charset="-12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71600"/>
            <a:ext cx="8229600" cy="50292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TW" sz="2200" dirty="0" smtClean="0"/>
              <a:t>A researcher wishes to estimate the number of days it takes an automobile dealer to sell a Chevrolet </a:t>
            </a:r>
            <a:r>
              <a:rPr lang="en-US" altLang="zh-TW" sz="2200" dirty="0" err="1" smtClean="0"/>
              <a:t>Aveo</a:t>
            </a:r>
            <a:r>
              <a:rPr lang="en-US" altLang="zh-TW" sz="2200" dirty="0" smtClean="0"/>
              <a:t>. A sample of </a:t>
            </a:r>
            <a:r>
              <a:rPr lang="en-US" altLang="zh-TW" sz="2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</a:t>
            </a:r>
            <a:r>
              <a:rPr lang="en-US" altLang="zh-TW" sz="2200" dirty="0" smtClean="0"/>
              <a:t> cars had a mean time on the dealer’s lot of 54 days. Assume the population standard deviation to be 6.0 days. Find the best point estimate of the population mean and the 95% confidence interval of the population mean.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TW" sz="120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TW" sz="2400" dirty="0" smtClean="0"/>
              <a:t>The best point estimate of the mean is 54 days.</a:t>
            </a:r>
          </a:p>
        </p:txBody>
      </p:sp>
      <p:sp>
        <p:nvSpPr>
          <p:cNvPr id="41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4103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1B6F2-48BF-4E1B-B7A6-39E5FC54D852}" type="slidenum">
              <a:rPr lang="en-US" altLang="zh-TW"/>
              <a:pPr>
                <a:defRPr/>
              </a:pPr>
              <a:t>34</a:t>
            </a:fld>
            <a:endParaRPr lang="en-US" altLang="zh-TW"/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838200" y="4446588"/>
          <a:ext cx="62674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4" name="Equation" r:id="rId5" imgW="2400300" imgH="228600" progId="">
                  <p:embed/>
                </p:oleObj>
              </mc:Choice>
              <mc:Fallback>
                <p:oleObj name="Equation" r:id="rId5" imgW="240030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46588"/>
                        <a:ext cx="6267450" cy="547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762000" y="5181600"/>
          <a:ext cx="57467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5" name="Equation" r:id="rId7" imgW="2197100" imgH="457200" progId="">
                  <p:embed/>
                </p:oleObj>
              </mc:Choice>
              <mc:Fallback>
                <p:oleObj name="Equation" r:id="rId7" imgW="2197100" imgH="457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181600"/>
                        <a:ext cx="5746750" cy="109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3" name="Picture 23" descr="http://www.dieselstation.com/wallpapers/albums/Chevrolet/2009-GT1-Championship-Edition/2009-Chevrolet-Corvette-GT1-Championship-Edition-12.jpg"/>
          <p:cNvPicPr>
            <a:picLocks noChangeAspect="1" noChangeArrowheads="1"/>
          </p:cNvPicPr>
          <p:nvPr/>
        </p:nvPicPr>
        <p:blipFill>
          <a:blip r:embed="rId9" cstate="print"/>
          <a:srcRect l="5655" t="17248" r="5060" b="20847"/>
          <a:stretch>
            <a:fillRect/>
          </a:stretch>
        </p:blipFill>
        <p:spPr bwMode="auto">
          <a:xfrm>
            <a:off x="6934200" y="3124200"/>
            <a:ext cx="1905000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089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 smtClean="0">
                <a:ea typeface="新細明體" charset="-120"/>
              </a:rPr>
              <a:t>Example 7-1: Days to Sell an </a:t>
            </a:r>
            <a:r>
              <a:rPr lang="en-US" altLang="zh-TW" sz="3600" dirty="0" err="1" smtClean="0">
                <a:ea typeface="新細明體" charset="-120"/>
              </a:rPr>
              <a:t>Aveo</a:t>
            </a:r>
            <a:endParaRPr lang="en-US" altLang="zh-TW" sz="3600" dirty="0" smtClean="0">
              <a:ea typeface="新細明體" charset="-120"/>
            </a:endParaRPr>
          </a:p>
        </p:txBody>
      </p:sp>
      <p:sp>
        <p:nvSpPr>
          <p:cNvPr id="51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5130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EE7B1-6870-482A-A2C2-04BD1852F136}" type="slidenum">
              <a:rPr lang="en-US" altLang="zh-TW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85800" y="5257800"/>
            <a:ext cx="81391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2400"/>
              <a:t>One can say with 95% confidence that the interval between 52 and 56 days contains the population mean, based on a sample of 50 automobiles.</a:t>
            </a:r>
          </a:p>
        </p:txBody>
      </p:sp>
      <p:graphicFrame>
        <p:nvGraphicFramePr>
          <p:cNvPr id="69636" name="Object 2"/>
          <p:cNvGraphicFramePr>
            <a:graphicFrameLocks noChangeAspect="1"/>
          </p:cNvGraphicFramePr>
          <p:nvPr/>
        </p:nvGraphicFramePr>
        <p:xfrm>
          <a:off x="819150" y="1233488"/>
          <a:ext cx="62674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Equation" r:id="rId4" imgW="2400120" imgH="228600" progId="">
                  <p:embed/>
                </p:oleObj>
              </mc:Choice>
              <mc:Fallback>
                <p:oleObj name="Equation" r:id="rId4" imgW="2400120" imgH="2286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1233488"/>
                        <a:ext cx="6267450" cy="547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1676400" y="2833689"/>
          <a:ext cx="6116638" cy="105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9" name="Equation" r:id="rId6" imgW="2425680" imgH="457200" progId="">
                  <p:embed/>
                </p:oleObj>
              </mc:Choice>
              <mc:Fallback>
                <p:oleObj name="Equation" r:id="rId6" imgW="2425680" imgH="45720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833689"/>
                        <a:ext cx="6116638" cy="105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1"/>
          <p:cNvGraphicFramePr>
            <a:graphicFrameLocks noChangeAspect="1"/>
          </p:cNvGraphicFramePr>
          <p:nvPr/>
        </p:nvGraphicFramePr>
        <p:xfrm>
          <a:off x="1828800" y="1766888"/>
          <a:ext cx="5365750" cy="1022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0" name="Equation" r:id="rId8" imgW="2197080" imgH="457200" progId="">
                  <p:embed/>
                </p:oleObj>
              </mc:Choice>
              <mc:Fallback>
                <p:oleObj name="Equation" r:id="rId8" imgW="2197080" imgH="4572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766888"/>
                        <a:ext cx="5365750" cy="10227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2819400" y="3900488"/>
          <a:ext cx="35861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1" name="Equation" r:id="rId10" imgW="1371600" imgH="203040" progId="">
                  <p:embed/>
                </p:oleObj>
              </mc:Choice>
              <mc:Fallback>
                <p:oleObj name="Equation" r:id="rId10" imgW="1371600" imgH="20304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900488"/>
                        <a:ext cx="3586163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"/>
          <p:cNvGraphicFramePr>
            <a:graphicFrameLocks noChangeAspect="1"/>
          </p:cNvGraphicFramePr>
          <p:nvPr/>
        </p:nvGraphicFramePr>
        <p:xfrm>
          <a:off x="3344863" y="4357688"/>
          <a:ext cx="25241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2" name="Equation" r:id="rId12" imgW="965160" imgH="203040" progId="">
                  <p:embed/>
                </p:oleObj>
              </mc:Choice>
              <mc:Fallback>
                <p:oleObj name="Equation" r:id="rId12" imgW="965160" imgH="20304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863" y="4357688"/>
                        <a:ext cx="252412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/>
          <p:cNvGraphicFramePr>
            <a:graphicFrameLocks noChangeAspect="1"/>
          </p:cNvGraphicFramePr>
          <p:nvPr/>
        </p:nvGraphicFramePr>
        <p:xfrm>
          <a:off x="3635375" y="4821238"/>
          <a:ext cx="19589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3" name="Equation" r:id="rId14" imgW="749160" imgH="203040" progId="">
                  <p:embed/>
                </p:oleObj>
              </mc:Choice>
              <mc:Fallback>
                <p:oleObj name="Equation" r:id="rId14" imgW="749160" imgH="203040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821238"/>
                        <a:ext cx="195897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 smtClean="0">
                <a:ea typeface="新細明體" charset="-120"/>
              </a:rPr>
              <a:t>Example: Ages of Automobiles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19200"/>
            <a:ext cx="8305800" cy="50292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TW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 survey of </a:t>
            </a:r>
            <a:r>
              <a:rPr lang="en-US" altLang="zh-TW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50</a:t>
            </a:r>
            <a:r>
              <a:rPr lang="en-US" altLang="zh-TW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adults found that the mean age of a person’s primary vehicle is 5.6 years. Assuming the standard deviation of the population is 0.8 year, find the best point estimate of the population mean and the 99% confidence interval of the population mean.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TW" sz="12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TW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The best point estimate of the mean is 5.6 years.</a:t>
            </a:r>
          </a:p>
        </p:txBody>
      </p:sp>
      <p:sp>
        <p:nvSpPr>
          <p:cNvPr id="61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615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37F67F-9266-4457-8ED1-4DED08BF89B3}" type="slidenum">
              <a:rPr lang="en-US" altLang="zh-TW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62000" y="5181600"/>
            <a:ext cx="81391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2400" dirty="0"/>
              <a:t>One can be 99% confident that the mean age of all primary vehicles is between 5.2 and 6.0 years, based on a sample of 30 vehicles.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524000" y="3733801"/>
          <a:ext cx="6307137" cy="104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Equation" r:id="rId4" imgW="2527200" imgH="457200" progId="">
                  <p:embed/>
                </p:oleObj>
              </mc:Choice>
              <mc:Fallback>
                <p:oleObj name="Equation" r:id="rId4" imgW="2527200" imgH="4572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733801"/>
                        <a:ext cx="6307137" cy="10448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449638" y="4695825"/>
          <a:ext cx="21590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Equation" r:id="rId6" imgW="825480" imgH="203040" progId="">
                  <p:embed/>
                </p:oleObj>
              </mc:Choice>
              <mc:Fallback>
                <p:oleObj name="Equation" r:id="rId6" imgW="82548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638" y="4695825"/>
                        <a:ext cx="215900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smtClean="0">
                <a:ea typeface="新細明體" charset="-120"/>
              </a:rPr>
              <a:t>Example 7-3: Credit Union Assets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077200" cy="14478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TW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The following data represent a sample of the assets (in millions of dollars) of </a:t>
            </a:r>
            <a:r>
              <a:rPr lang="en-US" altLang="zh-TW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30</a:t>
            </a:r>
            <a:r>
              <a:rPr lang="en-US" altLang="zh-TW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credit unions in southwestern Pennsylvania. Find the 90% confidence interval of the mean.</a:t>
            </a:r>
          </a:p>
        </p:txBody>
      </p:sp>
      <p:sp>
        <p:nvSpPr>
          <p:cNvPr id="5325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53253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04FB9D-C173-4CBB-BA3E-F408A9E1D525}" type="slidenum">
              <a:rPr lang="en-US" altLang="zh-TW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2362200" y="2462213"/>
            <a:ext cx="3048000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/>
              <a:t>12.23  16.56    4.39</a:t>
            </a:r>
          </a:p>
          <a:p>
            <a:r>
              <a:rPr lang="en-US" altLang="zh-TW" sz="2400"/>
              <a:t>  2.89    1.24    2.17</a:t>
            </a:r>
          </a:p>
          <a:p>
            <a:r>
              <a:rPr lang="en-US" altLang="zh-TW" sz="2400"/>
              <a:t>13.19    9.16    1.42</a:t>
            </a:r>
          </a:p>
          <a:p>
            <a:r>
              <a:rPr lang="en-US" altLang="zh-TW" sz="2400"/>
              <a:t>73.25    1.91  14.64</a:t>
            </a:r>
          </a:p>
          <a:p>
            <a:r>
              <a:rPr lang="en-US" altLang="zh-TW" sz="2400"/>
              <a:t>11.59    6.69    1.06</a:t>
            </a:r>
          </a:p>
          <a:p>
            <a:r>
              <a:rPr lang="en-US" altLang="zh-TW" sz="2400"/>
              <a:t>  8.74    3.17  18.13</a:t>
            </a:r>
          </a:p>
          <a:p>
            <a:r>
              <a:rPr lang="en-US" altLang="zh-TW" sz="2400"/>
              <a:t>  7.92    4.78  16.85</a:t>
            </a:r>
          </a:p>
          <a:p>
            <a:r>
              <a:rPr lang="en-US" altLang="zh-TW" sz="2400"/>
              <a:t>40.22    2.42  21.58</a:t>
            </a:r>
          </a:p>
          <a:p>
            <a:r>
              <a:rPr lang="en-US" altLang="zh-TW" sz="2400"/>
              <a:t>  5.01    1.47  12.24</a:t>
            </a:r>
          </a:p>
          <a:p>
            <a:r>
              <a:rPr lang="en-US" altLang="zh-TW" sz="2400"/>
              <a:t>  2.27  12.77    2.76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/>
              <p14:cNvContentPartPr/>
              <p14:nvPr/>
            </p14:nvContentPartPr>
            <p14:xfrm>
              <a:off x="405000" y="3436560"/>
              <a:ext cx="1821600" cy="2771640"/>
            </p14:xfrm>
          </p:contentPart>
        </mc:Choice>
        <mc:Fallback xmlns="">
          <p:pic>
            <p:nvPicPr>
              <p:cNvPr id="2" name="筆跡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880" y="3431880"/>
                <a:ext cx="1836000" cy="278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smtClean="0">
                <a:ea typeface="新細明體" charset="-120"/>
              </a:rPr>
              <a:t>Example 7-3: Credit Union Assets</a:t>
            </a:r>
          </a:p>
        </p:txBody>
      </p:sp>
      <p:sp>
        <p:nvSpPr>
          <p:cNvPr id="81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8197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2D6BFC-6333-4599-9B31-53B3E980CEC6}" type="slidenum">
              <a:rPr lang="en-US" altLang="zh-TW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85800" y="1295400"/>
            <a:ext cx="813911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92200" indent="-1092200"/>
            <a:r>
              <a:rPr lang="en-US" altLang="zh-TW" sz="2400" b="1" dirty="0"/>
              <a:t>Step 1: </a:t>
            </a:r>
            <a:r>
              <a:rPr lang="en-US" altLang="zh-TW" sz="2400" dirty="0"/>
              <a:t>Find the mean and standard deviation.  </a:t>
            </a:r>
            <a:endParaRPr lang="en-US" altLang="zh-TW" sz="2400" dirty="0" smtClean="0"/>
          </a:p>
          <a:p>
            <a:pPr marL="1092200" indent="-1092200"/>
            <a:r>
              <a:rPr lang="en-US" altLang="zh-TW" sz="2400" dirty="0" smtClean="0"/>
              <a:t>       </a:t>
            </a:r>
            <a:r>
              <a:rPr lang="en-US" altLang="zh-TW" sz="2400" dirty="0" smtClean="0">
                <a:sym typeface="Wingdings" pitchFamily="2" charset="2"/>
              </a:rPr>
              <a:t>  </a:t>
            </a:r>
            <a:r>
              <a:rPr lang="en-US" altLang="zh-TW" sz="2400" dirty="0" smtClean="0"/>
              <a:t>    </a:t>
            </a:r>
            <a:r>
              <a:rPr lang="en-US" altLang="zh-TW" sz="2400" dirty="0"/>
              <a:t>= 11.091 and </a:t>
            </a:r>
            <a:r>
              <a:rPr lang="en-US" altLang="zh-TW" sz="2400" i="1" dirty="0"/>
              <a:t>s</a:t>
            </a:r>
            <a:r>
              <a:rPr lang="en-US" altLang="zh-TW" sz="2400" dirty="0"/>
              <a:t> = 14.405.</a:t>
            </a:r>
          </a:p>
          <a:p>
            <a:pPr marL="1092200" indent="-1092200"/>
            <a:endParaRPr lang="en-US" altLang="zh-TW" sz="2400" b="1" dirty="0"/>
          </a:p>
          <a:p>
            <a:pPr marL="1092200" indent="-1092200"/>
            <a:r>
              <a:rPr lang="en-US" altLang="zh-TW" sz="2400" b="1" dirty="0"/>
              <a:t>Step 2: </a:t>
            </a:r>
            <a:r>
              <a:rPr lang="en-US" altLang="zh-TW" sz="2400" dirty="0"/>
              <a:t>Find </a:t>
            </a:r>
            <a:r>
              <a:rPr lang="el-GR" altLang="zh-TW" sz="2400" i="1" dirty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TW" sz="2400" dirty="0"/>
              <a:t>. 90% CL </a:t>
            </a:r>
            <a:r>
              <a:rPr lang="en-US" altLang="zh-TW" sz="2400" dirty="0">
                <a:sym typeface="Wingdings" pitchFamily="2" charset="2"/>
              </a:rPr>
              <a:t> </a:t>
            </a:r>
            <a:r>
              <a:rPr lang="el-GR" altLang="zh-TW" sz="2400" i="1" dirty="0">
                <a:latin typeface="Times New Roman" pitchFamily="18" charset="0"/>
              </a:rPr>
              <a:t>α</a:t>
            </a:r>
            <a:r>
              <a:rPr lang="en-US" altLang="zh-TW" sz="2400" dirty="0">
                <a:latin typeface="Times New Roman" pitchFamily="18" charset="0"/>
              </a:rPr>
              <a:t>/2 = 0.05</a:t>
            </a:r>
            <a:r>
              <a:rPr lang="en-US" altLang="zh-TW" sz="2400" dirty="0">
                <a:latin typeface="Times New Roman" pitchFamily="18" charset="0"/>
                <a:sym typeface="Wingdings" pitchFamily="2" charset="2"/>
              </a:rPr>
              <a:t>.</a:t>
            </a:r>
          </a:p>
          <a:p>
            <a:pPr marL="1092200" indent="-1092200"/>
            <a:endParaRPr lang="en-US" altLang="zh-TW" sz="2400" b="1" dirty="0">
              <a:latin typeface="Times New Roman" pitchFamily="18" charset="0"/>
              <a:sym typeface="Wingdings" pitchFamily="2" charset="2"/>
            </a:endParaRPr>
          </a:p>
          <a:p>
            <a:pPr marL="1092200" indent="-1092200"/>
            <a:r>
              <a:rPr lang="en-US" altLang="zh-TW" sz="2400" b="1" dirty="0"/>
              <a:t>Step 3: </a:t>
            </a:r>
            <a:r>
              <a:rPr lang="en-US" altLang="zh-TW" sz="2400" dirty="0"/>
              <a:t>Find </a:t>
            </a:r>
            <a:r>
              <a:rPr lang="en-US" altLang="zh-TW" sz="2400" i="1" dirty="0">
                <a:latin typeface="Times New Roman" pitchFamily="18" charset="0"/>
              </a:rPr>
              <a:t>z</a:t>
            </a:r>
            <a:r>
              <a:rPr lang="el-GR" altLang="zh-TW" sz="2400" i="1" baseline="-25000" dirty="0">
                <a:latin typeface="Times New Roman" pitchFamily="18" charset="0"/>
              </a:rPr>
              <a:t>α</a:t>
            </a:r>
            <a:r>
              <a:rPr lang="en-US" altLang="zh-TW" sz="2400" baseline="-25000" dirty="0">
                <a:latin typeface="Times New Roman" pitchFamily="18" charset="0"/>
              </a:rPr>
              <a:t>/2</a:t>
            </a:r>
            <a:r>
              <a:rPr lang="en-US" altLang="zh-TW" sz="2400" dirty="0"/>
              <a:t>.  90% CL </a:t>
            </a:r>
            <a:r>
              <a:rPr lang="en-US" altLang="zh-TW" sz="2400" dirty="0">
                <a:sym typeface="Wingdings" pitchFamily="2" charset="2"/>
              </a:rPr>
              <a:t> </a:t>
            </a:r>
            <a:r>
              <a:rPr lang="el-GR" altLang="zh-TW" sz="2400" i="1" dirty="0">
                <a:latin typeface="Times New Roman" pitchFamily="18" charset="0"/>
              </a:rPr>
              <a:t>α</a:t>
            </a:r>
            <a:r>
              <a:rPr lang="en-US" altLang="zh-TW" sz="2400" dirty="0">
                <a:latin typeface="Times New Roman" pitchFamily="18" charset="0"/>
              </a:rPr>
              <a:t>/2 = 0.05 </a:t>
            </a:r>
            <a:r>
              <a:rPr lang="en-US" altLang="zh-TW" sz="2400" dirty="0">
                <a:latin typeface="Times New Roman" pitchFamily="18" charset="0"/>
                <a:sym typeface="Wingdings" pitchFamily="2" charset="2"/>
              </a:rPr>
              <a:t>  </a:t>
            </a:r>
            <a:r>
              <a:rPr lang="en-US" altLang="zh-TW" sz="2400" i="1" dirty="0">
                <a:latin typeface="Times New Roman" pitchFamily="18" charset="0"/>
                <a:sym typeface="Wingdings" pitchFamily="2" charset="2"/>
              </a:rPr>
              <a:t>z</a:t>
            </a:r>
            <a:r>
              <a:rPr lang="en-US" altLang="zh-TW" sz="2400" baseline="-25000" dirty="0">
                <a:latin typeface="Times New Roman" pitchFamily="18" charset="0"/>
                <a:sym typeface="Wingdings" pitchFamily="2" charset="2"/>
              </a:rPr>
              <a:t>.05</a:t>
            </a:r>
            <a:r>
              <a:rPr lang="en-US" altLang="zh-TW" sz="2400" dirty="0">
                <a:latin typeface="Times New Roman" pitchFamily="18" charset="0"/>
                <a:sym typeface="Wingdings" pitchFamily="2" charset="2"/>
              </a:rPr>
              <a:t> = </a:t>
            </a:r>
            <a:r>
              <a:rPr lang="en-US" altLang="zh-TW" sz="2400" dirty="0" smtClean="0">
                <a:latin typeface="Times New Roman" pitchFamily="18" charset="0"/>
                <a:sym typeface="Wingdings" pitchFamily="2" charset="2"/>
              </a:rPr>
              <a:t>1.645</a:t>
            </a:r>
            <a:endParaRPr lang="en-US" altLang="zh-TW" sz="2400" dirty="0">
              <a:latin typeface="Times New Roman" pitchFamily="18" charset="0"/>
              <a:sym typeface="Wingdings" pitchFamily="2" charset="2"/>
            </a:endParaRPr>
          </a:p>
          <a:p>
            <a:pPr marL="1092200" indent="-1092200"/>
            <a:endParaRPr lang="en-US" altLang="zh-TW" sz="2400" b="1" i="1" dirty="0">
              <a:latin typeface="Times New Roman" pitchFamily="18" charset="0"/>
              <a:sym typeface="Wingdings" pitchFamily="2" charset="2"/>
            </a:endParaRPr>
          </a:p>
          <a:p>
            <a:pPr marL="1092200" indent="-1092200"/>
            <a:endParaRPr lang="en-US" altLang="zh-TW" sz="2400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1808162" y="1663700"/>
          <a:ext cx="4016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Equation" r:id="rId4" imgW="177480" imgH="190440" progId="">
                  <p:embed/>
                </p:oleObj>
              </mc:Choice>
              <mc:Fallback>
                <p:oleObj name="Equation" r:id="rId4" imgW="177480" imgH="19044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2" y="1663700"/>
                        <a:ext cx="401638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4648200" y="3733800"/>
          <a:ext cx="3657600" cy="2042160"/>
        </p:xfrm>
        <a:graphic>
          <a:graphicData uri="http://schemas.openxmlformats.org/drawingml/2006/table">
            <a:tbl>
              <a:tblPr/>
              <a:tblGrid>
                <a:gridCol w="381000"/>
                <a:gridCol w="533400"/>
                <a:gridCol w="533400"/>
                <a:gridCol w="609600"/>
                <a:gridCol w="609600"/>
                <a:gridCol w="457200"/>
                <a:gridCol w="533400"/>
              </a:tblGrid>
              <a:tr h="2286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Table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12725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The Standard Normal Distribution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z</a:t>
                      </a:r>
                      <a:endParaRPr kumimoji="0" lang="en-US" altLang="zh-TW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.05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0.0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0.9495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0.9505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" name="Rounded Rectangle 41"/>
          <p:cNvSpPr>
            <a:spLocks noChangeArrowheads="1"/>
          </p:cNvSpPr>
          <p:nvPr/>
        </p:nvSpPr>
        <p:spPr bwMode="auto">
          <a:xfrm>
            <a:off x="6705600" y="5486400"/>
            <a:ext cx="560388" cy="304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TW" altLang="zh-TW"/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6514307" y="4991894"/>
            <a:ext cx="990600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 flipH="1" flipV="1">
            <a:off x="5127625" y="5653088"/>
            <a:ext cx="1004888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60783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6300" y="3886200"/>
            <a:ext cx="34671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41"/>
          <p:cNvSpPr>
            <a:spLocks noChangeArrowheads="1"/>
          </p:cNvSpPr>
          <p:nvPr/>
        </p:nvSpPr>
        <p:spPr bwMode="auto">
          <a:xfrm>
            <a:off x="6096000" y="5486400"/>
            <a:ext cx="560388" cy="304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TW" altLang="zh-TW"/>
          </a:p>
        </p:txBody>
      </p:sp>
      <p:cxnSp>
        <p:nvCxnSpPr>
          <p:cNvPr id="13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5904706" y="4990307"/>
            <a:ext cx="990600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smtClean="0">
                <a:ea typeface="新細明體" charset="-120"/>
              </a:rPr>
              <a:t>Example 7-3: Credit Union Assets</a:t>
            </a:r>
          </a:p>
        </p:txBody>
      </p:sp>
      <p:sp>
        <p:nvSpPr>
          <p:cNvPr id="92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9224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6077D9-E9D5-4682-A85C-D6378A03A5FE}" type="slidenum">
              <a:rPr lang="en-US" altLang="zh-TW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15369" name="Rectangle 3"/>
          <p:cNvSpPr txBox="1">
            <a:spLocks noChangeArrowheads="1"/>
          </p:cNvSpPr>
          <p:nvPr/>
        </p:nvSpPr>
        <p:spPr bwMode="auto">
          <a:xfrm>
            <a:off x="685800" y="1295400"/>
            <a:ext cx="813911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92200" indent="-1092200"/>
            <a:r>
              <a:rPr lang="en-US" altLang="zh-TW" sz="2400" b="1"/>
              <a:t>Step 4: </a:t>
            </a:r>
            <a:r>
              <a:rPr lang="en-US" altLang="zh-TW" sz="2400"/>
              <a:t>Substitute in the formula.</a:t>
            </a:r>
          </a:p>
          <a:p>
            <a:pPr marL="1092200" indent="-1092200"/>
            <a:endParaRPr lang="en-US" altLang="zh-TW" sz="2400" b="1"/>
          </a:p>
          <a:p>
            <a:pPr marL="1092200" indent="-1092200"/>
            <a:endParaRPr lang="en-US" altLang="zh-TW" sz="2400" b="1" i="1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1092200" indent="-1092200"/>
            <a:endParaRPr lang="en-US" altLang="zh-TW" sz="240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5800" y="5334000"/>
            <a:ext cx="81391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2400" dirty="0"/>
              <a:t>One can be 90% confident that the population mean of the assets of all credit unions is between $6.752 million and $15.430 million, based on a sample of 30 credit unions.</a:t>
            </a: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1371600" y="1828800"/>
          <a:ext cx="6621258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2" name="Equation" r:id="rId4" imgW="2197080" imgH="457200" progId="">
                  <p:embed/>
                </p:oleObj>
              </mc:Choice>
              <mc:Fallback>
                <p:oleObj name="Equation" r:id="rId4" imgW="2197080" imgH="457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828800"/>
                        <a:ext cx="6621258" cy="1262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304800" y="3089459"/>
          <a:ext cx="8534400" cy="1253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3" name="Equation" r:id="rId6" imgW="2768400" imgH="419040" progId="Equation.3">
                  <p:embed/>
                </p:oleObj>
              </mc:Choice>
              <mc:Fallback>
                <p:oleObj name="Equation" r:id="rId6" imgW="2768400" imgH="419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089459"/>
                        <a:ext cx="8534400" cy="12539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/>
        </p:nvGraphicFramePr>
        <p:xfrm>
          <a:off x="2743201" y="4572000"/>
          <a:ext cx="3581400" cy="626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4" name="Equation" r:id="rId8" imgW="1015920" imgH="177480" progId="Equation.3">
                  <p:embed/>
                </p:oleObj>
              </mc:Choice>
              <mc:Fallback>
                <p:oleObj name="Equation" r:id="rId8" imgW="1015920" imgH="1774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4572000"/>
                        <a:ext cx="3581400" cy="6267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BE2470-7BF3-4AC0-ABAD-2E4B20FFA02B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87046" name="Picture 6" descr="http://www.carnews.com/imgs/news/b0/b022d653b82a4d56ffc998bb8c2d2eef_660x6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242" y="609600"/>
            <a:ext cx="2325313" cy="33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http://www.aurostars.com.tw/images/warrant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5504688" cy="167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http://icons.iconarchive.com/icons/iconshock/brilliant-shopping/256/warranty-period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4" y="2667000"/>
            <a:ext cx="1981199" cy="19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4" name="Picture 14" descr="https://emucampers.com.au/wp-content/uploads/2015/07/12-Month-Warranty-dental-handpiece-warrant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5" y="4693920"/>
            <a:ext cx="1908676" cy="182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6" name="Picture 16" descr="http://www.petastor.com.tw/images/warranty%20perio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923" y="3370267"/>
            <a:ext cx="7030065" cy="26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31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5562600" y="6356350"/>
            <a:ext cx="3352800" cy="365125"/>
          </a:xfrm>
        </p:spPr>
        <p:txBody>
          <a:bodyPr/>
          <a:lstStyle/>
          <a:p>
            <a:pPr>
              <a:defRPr/>
            </a:pPr>
            <a:fld id="{4E5CF282-062C-4C0F-839D-755BBD5F6FFB}" type="slidenum">
              <a:rPr lang="zh-TW" altLang="en-US"/>
              <a:pPr>
                <a:defRPr/>
              </a:pPr>
              <a:t>40</a:t>
            </a:fld>
            <a:endParaRPr lang="en-US" altLang="zh-TW" dirty="0"/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588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>
                <a:ea typeface="新細明體" charset="-120"/>
              </a:rPr>
              <a:t>Margin of Error for the estimate</a:t>
            </a:r>
          </a:p>
        </p:txBody>
      </p:sp>
      <p:pic>
        <p:nvPicPr>
          <p:cNvPr id="34820" name="Picture 8"/>
          <p:cNvPicPr>
            <a:picLocks noChangeAspect="1" noChangeArrowheads="1"/>
          </p:cNvPicPr>
          <p:nvPr/>
        </p:nvPicPr>
        <p:blipFill>
          <a:blip r:embed="rId2" cstate="print">
            <a:lum bright="-20000" contrast="30000"/>
          </a:blip>
          <a:srcRect/>
          <a:stretch>
            <a:fillRect/>
          </a:stretch>
        </p:blipFill>
        <p:spPr bwMode="auto">
          <a:xfrm>
            <a:off x="685800" y="1333500"/>
            <a:ext cx="7772400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Footer Placeholder 3"/>
          <p:cNvSpPr txBox="1">
            <a:spLocks noGrp="1"/>
          </p:cNvSpPr>
          <p:nvPr/>
        </p:nvSpPr>
        <p:spPr bwMode="auto">
          <a:xfrm>
            <a:off x="304800" y="4241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altLang="zh-TW" sz="1200">
                <a:solidFill>
                  <a:schemeClr val="bg2"/>
                </a:solidFill>
              </a:rPr>
              <a:t>Source: Bluman, Chapter 7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" y="4724400"/>
            <a:ext cx="8001000" cy="1549400"/>
            <a:chOff x="288" y="3056"/>
            <a:chExt cx="5040" cy="976"/>
          </a:xfrm>
        </p:grpSpPr>
        <p:pic>
          <p:nvPicPr>
            <p:cNvPr id="34825" name="Picture 13" descr="D08_03"/>
            <p:cNvPicPr>
              <a:picLocks noChangeAspect="1" noChangeArrowheads="1"/>
            </p:cNvPicPr>
            <p:nvPr/>
          </p:nvPicPr>
          <p:blipFill>
            <a:blip r:embed="rId3" cstate="print"/>
            <a:srcRect r="3596" b="8955"/>
            <a:stretch>
              <a:fillRect/>
            </a:stretch>
          </p:blipFill>
          <p:spPr bwMode="auto">
            <a:xfrm>
              <a:off x="288" y="3056"/>
              <a:ext cx="5040" cy="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26" name="Rectangle 14"/>
            <p:cNvSpPr>
              <a:spLocks noChangeArrowheads="1"/>
            </p:cNvSpPr>
            <p:nvPr/>
          </p:nvSpPr>
          <p:spPr bwMode="auto">
            <a:xfrm>
              <a:off x="2880" y="3056"/>
              <a:ext cx="24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000">
                  <a:solidFill>
                    <a:srgbClr val="0000CC"/>
                  </a:solidFill>
                  <a:latin typeface="Tahoma" pitchFamily="34" charset="0"/>
                </a:rPr>
                <a:t>(Maximum Error of the Estimate)</a:t>
              </a:r>
              <a:endParaRPr lang="zh-TW" altLang="en-US" sz="2000">
                <a:solidFill>
                  <a:srgbClr val="0000CC"/>
                </a:solidFill>
                <a:latin typeface="Tahoma" pitchFamily="34" charset="0"/>
              </a:endParaRPr>
            </a:p>
          </p:txBody>
        </p:sp>
      </p:grpSp>
      <p:sp>
        <p:nvSpPr>
          <p:cNvPr id="34823" name="Text Box 16"/>
          <p:cNvSpPr txBox="1">
            <a:spLocks noChangeArrowheads="1"/>
          </p:cNvSpPr>
          <p:nvPr/>
        </p:nvSpPr>
        <p:spPr bwMode="auto">
          <a:xfrm>
            <a:off x="6731000" y="3803650"/>
            <a:ext cx="6604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10800" bIns="10800">
            <a:spAutoFit/>
          </a:bodyPr>
          <a:lstStyle/>
          <a:p>
            <a:r>
              <a:rPr lang="en-US" altLang="zh-TW" i="1">
                <a:solidFill>
                  <a:srgbClr val="000066"/>
                </a:solidFill>
              </a:rPr>
              <a:t>Z</a:t>
            </a:r>
            <a:r>
              <a:rPr lang="en-US" altLang="zh-TW" baseline="-25000">
                <a:solidFill>
                  <a:srgbClr val="000066"/>
                </a:solidFill>
              </a:rPr>
              <a:t>α/2</a:t>
            </a:r>
          </a:p>
        </p:txBody>
      </p:sp>
      <p:sp>
        <p:nvSpPr>
          <p:cNvPr id="34824" name="Text Box 17"/>
          <p:cNvSpPr txBox="1">
            <a:spLocks noChangeArrowheads="1"/>
          </p:cNvSpPr>
          <p:nvPr/>
        </p:nvSpPr>
        <p:spPr bwMode="auto">
          <a:xfrm>
            <a:off x="1816100" y="3803650"/>
            <a:ext cx="8509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10800" bIns="10800">
            <a:spAutoFit/>
          </a:bodyPr>
          <a:lstStyle/>
          <a:p>
            <a:r>
              <a:rPr lang="en-US" altLang="zh-TW" i="1">
                <a:solidFill>
                  <a:srgbClr val="000066"/>
                </a:solidFill>
                <a:latin typeface="Batang" pitchFamily="18" charset="-127"/>
                <a:ea typeface="Batang" pitchFamily="18" charset="-127"/>
              </a:rPr>
              <a:t>-</a:t>
            </a:r>
            <a:r>
              <a:rPr lang="en-US" altLang="zh-TW" i="1">
                <a:solidFill>
                  <a:srgbClr val="000066"/>
                </a:solidFill>
              </a:rPr>
              <a:t>Z</a:t>
            </a:r>
            <a:r>
              <a:rPr lang="en-US" altLang="zh-TW" baseline="-25000">
                <a:solidFill>
                  <a:srgbClr val="000066"/>
                </a:solidFill>
              </a:rPr>
              <a:t>α/2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410200" y="3352800"/>
            <a:ext cx="2462213" cy="1233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229600" cy="1828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smtClean="0">
                <a:ea typeface="新細明體" charset="-120"/>
              </a:rPr>
              <a:t>Formula for Minimum Sample Size Needed for an Interval Estimate of the Population Mean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800600"/>
            <a:ext cx="8077200" cy="13716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/>
              <a:t>where </a:t>
            </a:r>
            <a:r>
              <a:rPr lang="en-US" altLang="zh-TW" sz="2400" i="1" dirty="0" smtClean="0"/>
              <a:t>E </a:t>
            </a:r>
            <a:r>
              <a:rPr lang="en-US" altLang="zh-TW" sz="2400" dirty="0" smtClean="0"/>
              <a:t>is the maximum error of estimate. If necessary, round the answer up to obtain a whole number. That is, if there is any fraction or decimal portion in the answer, use the next whole number for sample size </a:t>
            </a:r>
            <a:r>
              <a:rPr lang="en-US" altLang="zh-TW" sz="2400" i="1" dirty="0" smtClean="0"/>
              <a:t>n.</a:t>
            </a:r>
          </a:p>
        </p:txBody>
      </p:sp>
      <p:sp>
        <p:nvSpPr>
          <p:cNvPr id="102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10246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60AD8D-D6B6-4DEB-8D30-3A7F50031EEA}" type="slidenum">
              <a:rPr lang="en-US" altLang="zh-TW"/>
              <a:pPr>
                <a:defRPr/>
              </a:pPr>
              <a:t>41</a:t>
            </a:fld>
            <a:endParaRPr lang="en-US" altLang="zh-TW"/>
          </a:p>
        </p:txBody>
      </p:sp>
      <p:graphicFrame>
        <p:nvGraphicFramePr>
          <p:cNvPr id="69636" name="Object 2"/>
          <p:cNvGraphicFramePr>
            <a:graphicFrameLocks noChangeAspect="1"/>
          </p:cNvGraphicFramePr>
          <p:nvPr/>
        </p:nvGraphicFramePr>
        <p:xfrm>
          <a:off x="5410200" y="3354388"/>
          <a:ext cx="2359025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Equation" r:id="rId4" imgW="901440" imgH="507960" progId="">
                  <p:embed/>
                </p:oleObj>
              </mc:Choice>
              <mc:Fallback>
                <p:oleObj name="Equation" r:id="rId4" imgW="901440" imgH="5079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354388"/>
                        <a:ext cx="2359025" cy="1217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762000" y="2819400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Char char="n"/>
            </a:pPr>
            <a:r>
              <a:rPr lang="en-US" altLang="zh-TW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Margin of Error </a:t>
            </a:r>
            <a:endParaRPr lang="en-US" altLang="zh-TW" sz="2400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295400" y="3276600"/>
            <a:ext cx="2462213" cy="1233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295400" y="3352800"/>
          <a:ext cx="2286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Equation" r:id="rId6" imgW="1446120" imgH="709560" progId="">
                  <p:embed/>
                </p:oleObj>
              </mc:Choice>
              <mc:Fallback>
                <p:oleObj name="Equation" r:id="rId6" imgW="1446120" imgH="709560" progId="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352800"/>
                        <a:ext cx="2286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rgbClr val="00000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953000" y="2819400"/>
            <a:ext cx="371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Char char="n"/>
            </a:pPr>
            <a:r>
              <a:rPr lang="en-US" altLang="zh-TW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Necessary Sample Size </a:t>
            </a:r>
            <a:endParaRPr lang="en-US" altLang="zh-TW" sz="2400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smtClean="0">
                <a:ea typeface="新細明體" charset="-120"/>
              </a:rPr>
              <a:t>Example 7-4: Depth of a River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143000"/>
            <a:ext cx="8305800" cy="51054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A scientist wishes to estimate the average depth of a river. He wants to be 99% confident that the estimate is accurate within 2 feet. From a previous study, the standard deviation of the depths measured was 4.38 feet.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400" dirty="0" smtClean="0"/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400" dirty="0" smtClean="0"/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400" dirty="0" smtClean="0"/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400" dirty="0" smtClean="0"/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1000" dirty="0" smtClean="0"/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/>
              <a:t>Therefore, to be 99% confident that the estimate is within 2 feet of the true mean depth, the scientist needs at least a sample of 32 measurements.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400" dirty="0" smtClean="0"/>
          </a:p>
        </p:txBody>
      </p:sp>
      <p:sp>
        <p:nvSpPr>
          <p:cNvPr id="1127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11274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A613CF-6015-42DF-9D99-DE4FECF5718C}" type="slidenum">
              <a:rPr lang="en-US" altLang="zh-TW"/>
              <a:pPr>
                <a:defRPr/>
              </a:pPr>
              <a:t>42</a:t>
            </a:fld>
            <a:endParaRPr lang="en-US" altLang="zh-TW"/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823913" y="2819400"/>
          <a:ext cx="520541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1" name="Equation" r:id="rId4" imgW="1993680" imgH="203040" progId="">
                  <p:embed/>
                </p:oleObj>
              </mc:Choice>
              <mc:Fallback>
                <p:oleObj name="Equation" r:id="rId4" imgW="199368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2819400"/>
                        <a:ext cx="5205412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838200" y="3354388"/>
          <a:ext cx="2357438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2" name="Equation" r:id="rId6" imgW="901440" imgH="507960" progId="">
                  <p:embed/>
                </p:oleObj>
              </mc:Choice>
              <mc:Fallback>
                <p:oleObj name="Equation" r:id="rId6" imgW="901440" imgH="50796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354388"/>
                        <a:ext cx="2357438" cy="1217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3124200" y="3381375"/>
          <a:ext cx="2589213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3" name="Equation" r:id="rId8" imgW="990360" imgH="469800" progId="">
                  <p:embed/>
                </p:oleObj>
              </mc:Choice>
              <mc:Fallback>
                <p:oleObj name="Equation" r:id="rId8" imgW="990360" imgH="46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381375"/>
                        <a:ext cx="2589213" cy="112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5605463" y="3762375"/>
          <a:ext cx="13287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4" name="Equation" r:id="rId10" imgW="507960" imgH="177480" progId="">
                  <p:embed/>
                </p:oleObj>
              </mc:Choice>
              <mc:Fallback>
                <p:oleObj name="Equation" r:id="rId10" imgW="50796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5463" y="3762375"/>
                        <a:ext cx="1328737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/>
        </p:nvGraphicFramePr>
        <p:xfrm>
          <a:off x="6934200" y="3657600"/>
          <a:ext cx="977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5" name="Equation" r:id="rId12" imgW="279360" imgH="152280" progId="Equation.3">
                  <p:embed/>
                </p:oleObj>
              </mc:Choice>
              <mc:Fallback>
                <p:oleObj name="Equation" r:id="rId12" imgW="279360" imgH="1522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657600"/>
                        <a:ext cx="9779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筆跡 4"/>
              <p14:cNvContentPartPr/>
              <p14:nvPr/>
            </p14:nvContentPartPr>
            <p14:xfrm>
              <a:off x="532080" y="105120"/>
              <a:ext cx="1424880" cy="54468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200" y="100440"/>
                <a:ext cx="1431720" cy="55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09F05-F830-47C4-A702-6335820B2663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筆跡 5"/>
              <p14:cNvContentPartPr/>
              <p14:nvPr/>
            </p14:nvContentPartPr>
            <p14:xfrm>
              <a:off x="990600" y="1371600"/>
              <a:ext cx="1424880" cy="5446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720" y="1366920"/>
                <a:ext cx="143172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筆跡 6"/>
              <p14:cNvContentPartPr/>
              <p14:nvPr/>
            </p14:nvContentPartPr>
            <p14:xfrm>
              <a:off x="939600" y="1167120"/>
              <a:ext cx="6949440" cy="50137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760" y="1158120"/>
                <a:ext cx="6966360" cy="50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90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33400" y="1905000"/>
            <a:ext cx="7851648" cy="1219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Section 7-2</a:t>
            </a:r>
            <a:endParaRPr lang="zh-TW" altLang="en-US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09600" y="3886200"/>
            <a:ext cx="7854950" cy="1400175"/>
          </a:xfrm>
        </p:spPr>
        <p:txBody>
          <a:bodyPr/>
          <a:lstStyle/>
          <a:p>
            <a:pPr marR="0" eaLnBrk="1" hangingPunct="1">
              <a:lnSpc>
                <a:spcPct val="110000"/>
              </a:lnSpc>
              <a:spcBef>
                <a:spcPts val="1800"/>
              </a:spcBef>
              <a:buClr>
                <a:srgbClr val="77D9E8"/>
              </a:buClr>
              <a:defRPr/>
            </a:pPr>
            <a:r>
              <a:rPr lang="en-US" altLang="zh-TW" sz="37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Confidence Intervals for the Mean </a:t>
            </a:r>
          </a:p>
          <a:p>
            <a:pPr marR="0" eaLnBrk="1" hangingPunct="1">
              <a:lnSpc>
                <a:spcPct val="110000"/>
              </a:lnSpc>
              <a:spcBef>
                <a:spcPts val="600"/>
              </a:spcBef>
              <a:buClr>
                <a:srgbClr val="77D9E8"/>
              </a:buClr>
              <a:defRPr/>
            </a:pPr>
            <a:r>
              <a:rPr lang="en-US" altLang="zh-TW" sz="32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When </a:t>
            </a:r>
            <a:r>
              <a:rPr lang="en-US" altLang="zh-TW" sz="3200" dirty="0" smtClean="0">
                <a:effectLst>
                  <a:outerShdw blurRad="38100" dist="38100" dir="2700000" algn="tl">
                    <a:srgbClr val="FFFFFF"/>
                  </a:outerShdw>
                </a:effectLst>
                <a:sym typeface="Symbol" pitchFamily="18" charset="2"/>
              </a:rPr>
              <a:t> Is Unknown</a:t>
            </a:r>
            <a:endParaRPr lang="zh-TW" altLang="en-US" sz="3200" dirty="0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228600" y="6324600"/>
            <a:ext cx="3352800" cy="36512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Bluman</a:t>
            </a:r>
            <a:r>
              <a:rPr lang="en-US" dirty="0"/>
              <a:t>, Chapter 7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117F5A-42CC-47A4-8CC6-033738B522D4}" type="slidenum">
              <a:rPr lang="en-US" altLang="zh-TW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6" name="矩形 5"/>
          <p:cNvSpPr/>
          <p:nvPr/>
        </p:nvSpPr>
        <p:spPr>
          <a:xfrm>
            <a:off x="1524000" y="5867400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zh-TW" sz="2000" dirty="0" smtClean="0">
                <a:hlinkClick r:id="rId2"/>
              </a:rPr>
              <a:t>Understanding Confidence Intervals: Statistics Help</a:t>
            </a:r>
            <a:endParaRPr lang="en-US" altLang="zh-TW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" y="6492875"/>
            <a:ext cx="5257800" cy="365125"/>
          </a:xfrm>
          <a:noFill/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 err="1" smtClean="0"/>
              <a:t>Bereson</a:t>
            </a:r>
            <a:r>
              <a:rPr lang="en-US" dirty="0" smtClean="0"/>
              <a:t>, </a:t>
            </a:r>
            <a:r>
              <a:rPr lang="en-US" altLang="zh-TW" i="1" dirty="0" smtClean="0">
                <a:solidFill>
                  <a:schemeClr val="folHlink"/>
                </a:solidFill>
              </a:rPr>
              <a:t>Basic Business Statistics </a:t>
            </a:r>
            <a:r>
              <a:rPr lang="en-US" altLang="zh-TW" dirty="0" smtClean="0">
                <a:solidFill>
                  <a:schemeClr val="folHlink"/>
                </a:solidFill>
              </a:rPr>
              <a:t>12</a:t>
            </a:r>
            <a:r>
              <a:rPr lang="en-US" altLang="zh-TW" baseline="30000" dirty="0" smtClean="0">
                <a:solidFill>
                  <a:schemeClr val="folHlink"/>
                </a:solidFill>
              </a:rPr>
              <a:t>th</a:t>
            </a:r>
            <a:r>
              <a:rPr lang="en-US" altLang="zh-TW" dirty="0" smtClean="0">
                <a:solidFill>
                  <a:schemeClr val="folHlink"/>
                </a:solidFill>
              </a:rPr>
              <a:t> Edition, </a:t>
            </a:r>
            <a:r>
              <a:rPr lang="en-US" dirty="0" smtClean="0"/>
              <a:t>Pearson </a:t>
            </a:r>
            <a:r>
              <a:rPr lang="en-US" dirty="0"/>
              <a:t>Education</a:t>
            </a: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4850"/>
            <a:ext cx="8229600" cy="8191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Do You Ever Truly Know </a:t>
            </a:r>
            <a:r>
              <a:rPr lang="el-GR" dirty="0" smtClean="0">
                <a:cs typeface="Arial" charset="0"/>
              </a:rPr>
              <a:t>σ</a:t>
            </a:r>
            <a:r>
              <a:rPr lang="en-US" dirty="0" smtClean="0">
                <a:cs typeface="Arial" charset="0"/>
              </a:rPr>
              <a:t>?</a:t>
            </a:r>
            <a:endParaRPr lang="el-GR" dirty="0" smtClean="0">
              <a:cs typeface="Arial" charset="0"/>
            </a:endParaRP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Probably not!</a:t>
            </a:r>
          </a:p>
          <a:p>
            <a:pPr eaLnBrk="1" hangingPunct="1"/>
            <a:endParaRPr lang="en-US" sz="2400" smtClean="0"/>
          </a:p>
          <a:p>
            <a:pPr eaLnBrk="1" hangingPunct="1"/>
            <a:r>
              <a:rPr lang="en-US" sz="2400" smtClean="0"/>
              <a:t>In virtually all real world business situations, </a:t>
            </a:r>
            <a:r>
              <a:rPr lang="el-GR" sz="2400" smtClean="0">
                <a:cs typeface="Arial" charset="0"/>
              </a:rPr>
              <a:t>σ</a:t>
            </a:r>
            <a:r>
              <a:rPr lang="en-US" sz="2400" smtClean="0">
                <a:cs typeface="Arial" charset="0"/>
              </a:rPr>
              <a:t> is not known.</a:t>
            </a:r>
          </a:p>
          <a:p>
            <a:pPr eaLnBrk="1" hangingPunct="1"/>
            <a:endParaRPr lang="en-US" sz="2400" smtClean="0">
              <a:cs typeface="Arial" charset="0"/>
            </a:endParaRPr>
          </a:p>
          <a:p>
            <a:pPr eaLnBrk="1" hangingPunct="1"/>
            <a:r>
              <a:rPr lang="en-US" sz="2400" smtClean="0"/>
              <a:t>If there is a situation where </a:t>
            </a:r>
            <a:r>
              <a:rPr lang="el-GR" sz="2400" smtClean="0">
                <a:cs typeface="Arial" charset="0"/>
              </a:rPr>
              <a:t>σ</a:t>
            </a:r>
            <a:r>
              <a:rPr lang="en-US" sz="2400" smtClean="0">
                <a:cs typeface="Arial" charset="0"/>
              </a:rPr>
              <a:t> is known, then µ is also known (since to calculate </a:t>
            </a:r>
            <a:r>
              <a:rPr lang="el-GR" sz="2400" smtClean="0">
                <a:cs typeface="Arial" charset="0"/>
              </a:rPr>
              <a:t>σ</a:t>
            </a:r>
            <a:r>
              <a:rPr lang="en-US" sz="2400" smtClean="0">
                <a:cs typeface="Arial" charset="0"/>
              </a:rPr>
              <a:t> you need to know µ.)</a:t>
            </a:r>
          </a:p>
          <a:p>
            <a:pPr eaLnBrk="1" hangingPunct="1"/>
            <a:endParaRPr lang="en-US" sz="2400" smtClean="0">
              <a:cs typeface="Arial" charset="0"/>
            </a:endParaRPr>
          </a:p>
          <a:p>
            <a:pPr eaLnBrk="1" hangingPunct="1"/>
            <a:r>
              <a:rPr lang="en-US" sz="2400" smtClean="0">
                <a:cs typeface="Arial" charset="0"/>
              </a:rPr>
              <a:t>If you truly know µ there would be no need to gather a sample to estimate it.</a:t>
            </a:r>
          </a:p>
          <a:p>
            <a:pPr eaLnBrk="1" hangingPunct="1"/>
            <a:endParaRPr lang="en-US" sz="2400" smtClean="0">
              <a:cs typeface="Arial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09F05-F830-47C4-A702-6335820B2663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8001000" cy="4495800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sz="3200" dirty="0" smtClean="0"/>
              <a:t>If the population standard deviation  </a:t>
            </a:r>
            <a:r>
              <a:rPr lang="el-GR" sz="3200" dirty="0" smtClean="0">
                <a:cs typeface="Arial" charset="0"/>
                <a:sym typeface="Symbol" pitchFamily="18" charset="2"/>
              </a:rPr>
              <a:t>σ</a:t>
            </a:r>
            <a:r>
              <a:rPr lang="en-US" sz="3200" dirty="0" smtClean="0">
                <a:sym typeface="Symbol" pitchFamily="18" charset="2"/>
              </a:rPr>
              <a:t>  is unknown, we </a:t>
            </a:r>
            <a:r>
              <a:rPr lang="en-US" sz="3200" dirty="0" smtClean="0">
                <a:solidFill>
                  <a:srgbClr val="C00000"/>
                </a:solidFill>
                <a:sym typeface="Symbol" pitchFamily="18" charset="2"/>
              </a:rPr>
              <a:t>can substitute the sample standard deviation, S </a:t>
            </a:r>
          </a:p>
          <a:p>
            <a:pPr eaLnBrk="1" hangingPunct="1">
              <a:spcBef>
                <a:spcPct val="60000"/>
              </a:spcBef>
            </a:pPr>
            <a:r>
              <a:rPr lang="en-US" sz="3200" dirty="0" smtClean="0">
                <a:sym typeface="Symbol" pitchFamily="18" charset="2"/>
              </a:rPr>
              <a:t>This introduces extra uncertainty, since  S  is variable from sample to sample</a:t>
            </a:r>
          </a:p>
          <a:p>
            <a:pPr eaLnBrk="1" hangingPunct="1">
              <a:spcBef>
                <a:spcPct val="60000"/>
              </a:spcBef>
            </a:pPr>
            <a:r>
              <a:rPr lang="en-US" sz="3200" dirty="0" smtClean="0">
                <a:sym typeface="Symbol" pitchFamily="18" charset="2"/>
              </a:rPr>
              <a:t>So we </a:t>
            </a:r>
            <a:r>
              <a:rPr lang="en-US" sz="3200" dirty="0" smtClean="0">
                <a:solidFill>
                  <a:srgbClr val="C00000"/>
                </a:solidFill>
                <a:sym typeface="Symbol" pitchFamily="18" charset="2"/>
              </a:rPr>
              <a:t>use the t distribution </a:t>
            </a:r>
            <a:r>
              <a:rPr lang="en-US" sz="3200" dirty="0" smtClean="0">
                <a:sym typeface="Symbol" pitchFamily="18" charset="2"/>
              </a:rPr>
              <a:t>instead of the normal distribution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793038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mtClean="0"/>
              <a:t>Confidence Interval for </a:t>
            </a:r>
            <a:r>
              <a:rPr lang="el-GR" smtClean="0">
                <a:cs typeface="Arial" charset="0"/>
              </a:rPr>
              <a:t>μ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l-GR" smtClean="0">
                <a:cs typeface="Arial" charset="0"/>
              </a:rPr>
              <a:t>σ</a:t>
            </a:r>
            <a:r>
              <a:rPr lang="en-US" smtClean="0"/>
              <a:t> Unknown) 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" y="6492875"/>
            <a:ext cx="5257800" cy="365125"/>
          </a:xfrm>
          <a:noFill/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 err="1" smtClean="0"/>
              <a:t>Bereson</a:t>
            </a:r>
            <a:r>
              <a:rPr lang="en-US" dirty="0" smtClean="0"/>
              <a:t>, </a:t>
            </a:r>
            <a:r>
              <a:rPr lang="en-US" altLang="zh-TW" i="1" dirty="0" smtClean="0">
                <a:solidFill>
                  <a:schemeClr val="folHlink"/>
                </a:solidFill>
              </a:rPr>
              <a:t>Basic Business Statistics </a:t>
            </a:r>
            <a:r>
              <a:rPr lang="en-US" altLang="zh-TW" dirty="0" smtClean="0">
                <a:solidFill>
                  <a:schemeClr val="folHlink"/>
                </a:solidFill>
              </a:rPr>
              <a:t>12</a:t>
            </a:r>
            <a:r>
              <a:rPr lang="en-US" altLang="zh-TW" baseline="30000" dirty="0" smtClean="0">
                <a:solidFill>
                  <a:schemeClr val="folHlink"/>
                </a:solidFill>
              </a:rPr>
              <a:t>th</a:t>
            </a:r>
            <a:r>
              <a:rPr lang="en-US" altLang="zh-TW" dirty="0" smtClean="0">
                <a:solidFill>
                  <a:schemeClr val="folHlink"/>
                </a:solidFill>
              </a:rPr>
              <a:t> Edition, </a:t>
            </a:r>
            <a:r>
              <a:rPr lang="en-US" dirty="0" smtClean="0"/>
              <a:t>Pearson </a:t>
            </a:r>
            <a:r>
              <a:rPr lang="en-US" dirty="0"/>
              <a:t>Education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09F05-F830-47C4-A702-6335820B2663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534400" cy="453231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dirty="0" smtClean="0"/>
              <a:t>Assumptions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200" dirty="0" smtClean="0"/>
              <a:t>Population standard deviation is unknown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200" dirty="0" smtClean="0"/>
              <a:t>Population is normally distributed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200" dirty="0" smtClean="0"/>
              <a:t>If population is not normal, use large sample</a:t>
            </a:r>
          </a:p>
          <a:p>
            <a:pPr marL="0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altLang="zh-TW" sz="2400" dirty="0" smtClean="0">
                <a:solidFill>
                  <a:srgbClr val="C00000"/>
                </a:solidFill>
              </a:rPr>
              <a:t>Use Student’s t  Distribution</a:t>
            </a:r>
          </a:p>
          <a:p>
            <a:pPr marL="366713" lvl="1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When </a:t>
            </a:r>
            <a:r>
              <a:rPr lang="en-US" altLang="zh-TW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is used, especially when the sample size is small (n &lt; 30)</a:t>
            </a:r>
            <a:endParaRPr lang="en-US" altLang="zh-TW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66700" indent="-26670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These values are taken from the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Student </a:t>
            </a:r>
            <a:r>
              <a:rPr lang="en-US" altLang="zh-TW" b="1" i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distribution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, most often called the </a:t>
            </a:r>
            <a:r>
              <a:rPr lang="en-US" altLang="zh-TW" b="1" i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distribution</a:t>
            </a:r>
            <a:r>
              <a:rPr lang="en-US" altLang="zh-TW" b="1" i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71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793038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mtClean="0"/>
              <a:t>Confidence Interval for </a:t>
            </a:r>
            <a:r>
              <a:rPr lang="el-GR" smtClean="0">
                <a:cs typeface="Arial" charset="0"/>
              </a:rPr>
              <a:t>μ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l-GR" smtClean="0">
                <a:cs typeface="Arial" charset="0"/>
              </a:rPr>
              <a:t>σ</a:t>
            </a:r>
            <a:r>
              <a:rPr lang="en-US" smtClean="0"/>
              <a:t> Unknown) </a:t>
            </a: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09F05-F830-47C4-A702-6335820B2663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200" dirty="0" smtClean="0">
                <a:ea typeface="新細明體" charset="-120"/>
              </a:rPr>
              <a:t>Characteristics of the </a:t>
            </a:r>
            <a:r>
              <a:rPr lang="en-US" altLang="zh-TW" sz="3200" i="1" dirty="0" smtClean="0">
                <a:ea typeface="新細明體" charset="-120"/>
              </a:rPr>
              <a:t>t</a:t>
            </a:r>
            <a:r>
              <a:rPr lang="en-US" altLang="zh-TW" sz="3200" dirty="0" smtClean="0">
                <a:ea typeface="新細明體" charset="-120"/>
              </a:rPr>
              <a:t> Distribution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752600"/>
            <a:ext cx="8001000" cy="41910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TW" sz="2800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distribution is similar to the standard normal distribution in these ways:</a:t>
            </a:r>
          </a:p>
          <a:p>
            <a:pPr marL="400050" lvl="1" indent="0"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1. It is bell-shaped.</a:t>
            </a:r>
          </a:p>
          <a:p>
            <a:pPr marL="400050" lvl="1" indent="0"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2. It is symmetric about the mean.</a:t>
            </a:r>
          </a:p>
          <a:p>
            <a:pPr marL="712788" lvl="1" indent="-312738"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3. The mean, median, and mode are equal to zero and are located at the center of the distribution.</a:t>
            </a:r>
          </a:p>
          <a:p>
            <a:pPr marL="400050" lvl="1" indent="0"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4. The curve never touches the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axis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TW" sz="4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73A381-CECD-4A6F-90E5-B39566321BFF}" type="slidenum">
              <a:rPr lang="en-US" altLang="zh-TW"/>
              <a:pPr>
                <a:defRPr/>
              </a:pPr>
              <a:t>48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200" dirty="0" smtClean="0">
                <a:ea typeface="新細明體" charset="-120"/>
              </a:rPr>
              <a:t>Characteristics of the </a:t>
            </a:r>
            <a:r>
              <a:rPr lang="en-US" altLang="zh-TW" sz="3200" i="1" dirty="0" smtClean="0">
                <a:ea typeface="新細明體" charset="-120"/>
              </a:rPr>
              <a:t>t</a:t>
            </a:r>
            <a:r>
              <a:rPr lang="en-US" altLang="zh-TW" sz="3200" dirty="0" smtClean="0">
                <a:ea typeface="新細明體" charset="-120"/>
              </a:rPr>
              <a:t> Distribution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00200"/>
            <a:ext cx="7543800" cy="4419600"/>
          </a:xfrm>
        </p:spPr>
        <p:txBody>
          <a:bodyPr/>
          <a:lstStyle/>
          <a:p>
            <a:pPr marL="0" indent="0" algn="just" eaLnBrk="1" hangingPunct="1">
              <a:buFont typeface="Wingdings" pitchFamily="2" charset="2"/>
              <a:buNone/>
            </a:pP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TW" sz="2800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distribution differs from the standard normal distribution in the following ways:</a:t>
            </a:r>
          </a:p>
          <a:p>
            <a:pPr marL="804863" lvl="1" indent="-404813"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1. The variance is greater than 1.</a:t>
            </a:r>
          </a:p>
          <a:p>
            <a:pPr marL="804863" lvl="1" indent="-404813" algn="just"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2. The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distribution is actually a family of curves based on the concept of degrees of freedom, which is related to sample size.</a:t>
            </a:r>
          </a:p>
          <a:p>
            <a:pPr marL="804863" lvl="1" indent="-404813" algn="just"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3. As the sample size increases, the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distribution approaches the standard normal distribution.</a:t>
            </a:r>
          </a:p>
        </p:txBody>
      </p:sp>
      <p:sp>
        <p:nvSpPr>
          <p:cNvPr id="573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573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FACC07-C995-4D27-B468-0325C037DD10}" type="slidenum">
              <a:rPr lang="en-US" altLang="zh-TW"/>
              <a:pPr>
                <a:defRPr/>
              </a:pPr>
              <a:t>49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9493" t="38602" r="8382" b="2722"/>
          <a:stretch/>
        </p:blipFill>
        <p:spPr>
          <a:xfrm>
            <a:off x="152400" y="1669514"/>
            <a:ext cx="8816804" cy="4984750"/>
          </a:xfrm>
          <a:prstGeom prst="rect">
            <a:avLst/>
          </a:prstGeom>
        </p:spPr>
      </p:pic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BE2470-7BF3-4AC0-ABAD-2E4B20FFA02B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2417" t="24706" r="12281" b="5810"/>
          <a:stretch/>
        </p:blipFill>
        <p:spPr>
          <a:xfrm>
            <a:off x="6223901" y="0"/>
            <a:ext cx="2949787" cy="19812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4438" t="40392" r="83133" b="50740"/>
          <a:stretch/>
        </p:blipFill>
        <p:spPr>
          <a:xfrm>
            <a:off x="1905000" y="607086"/>
            <a:ext cx="2209800" cy="9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smtClean="0">
                <a:ea typeface="新細明體" charset="-120"/>
              </a:rPr>
              <a:t>Degrees of Freedom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924800" cy="44196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sz="2800" dirty="0" smtClean="0"/>
              <a:t>The symbol </a:t>
            </a:r>
            <a:r>
              <a:rPr lang="en-US" sz="2800" dirty="0" err="1" smtClean="0"/>
              <a:t>d.f</a:t>
            </a:r>
            <a:r>
              <a:rPr lang="en-US" sz="2800" dirty="0" smtClean="0"/>
              <a:t>. will be used for </a:t>
            </a:r>
            <a:r>
              <a:rPr lang="en-US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degrees of freedom</a:t>
            </a:r>
            <a:r>
              <a:rPr lang="en-US" sz="2800" dirty="0" smtClean="0"/>
              <a:t>.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sz="2800" dirty="0" smtClean="0"/>
              <a:t>The degrees of freedom for a confidence interval for the mean are found by subtracting 1 from the sample size. That is, </a:t>
            </a:r>
            <a:r>
              <a:rPr lang="en-US" sz="2800" dirty="0" err="1" smtClean="0"/>
              <a:t>d.f</a:t>
            </a:r>
            <a:r>
              <a:rPr lang="en-US" sz="2800" dirty="0" smtClean="0"/>
              <a:t>. = </a:t>
            </a:r>
            <a:r>
              <a:rPr lang="en-US" sz="2800" i="1" dirty="0" smtClean="0"/>
              <a:t>n - 1.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defRPr/>
            </a:pPr>
            <a:r>
              <a:rPr lang="en-US" sz="2800" dirty="0" smtClean="0"/>
              <a:t>Note: For some statistical tests used later in this book, the degrees of freedom are not equal to     </a:t>
            </a:r>
            <a:r>
              <a:rPr lang="en-US" sz="2800" i="1" dirty="0" smtClean="0"/>
              <a:t>n - 1.</a:t>
            </a:r>
          </a:p>
        </p:txBody>
      </p:sp>
      <p:sp>
        <p:nvSpPr>
          <p:cNvPr id="5837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583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F1BCD-6F75-4314-BDFC-20D5095B8AB6}" type="slidenum">
              <a:rPr lang="en-US" altLang="zh-TW"/>
              <a:pPr>
                <a:defRPr/>
              </a:pPr>
              <a:t>50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筆跡 1"/>
              <p14:cNvContentPartPr/>
              <p14:nvPr/>
            </p14:nvContentPartPr>
            <p14:xfrm>
              <a:off x="1787760" y="2909520"/>
              <a:ext cx="2751120" cy="93960"/>
            </p14:xfrm>
          </p:contentPart>
        </mc:Choice>
        <mc:Fallback xmlns="">
          <p:pic>
            <p:nvPicPr>
              <p:cNvPr id="2" name="筆跡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5160" y="2848680"/>
                <a:ext cx="27795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1622520" y="3084840"/>
              <a:ext cx="51840" cy="1368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6760" y="3069000"/>
                <a:ext cx="61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筆跡 3"/>
              <p14:cNvContentPartPr/>
              <p14:nvPr/>
            </p14:nvContentPartPr>
            <p14:xfrm>
              <a:off x="1757880" y="2985480"/>
              <a:ext cx="2788920" cy="788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6360" y="2927520"/>
                <a:ext cx="2815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筆跡 4"/>
              <p14:cNvContentPartPr/>
              <p14:nvPr/>
            </p14:nvContentPartPr>
            <p14:xfrm>
              <a:off x="2931840" y="1963800"/>
              <a:ext cx="322920" cy="5076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8160" y="1900800"/>
                <a:ext cx="3524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筆跡 5"/>
              <p14:cNvContentPartPr/>
              <p14:nvPr/>
            </p14:nvContentPartPr>
            <p14:xfrm>
              <a:off x="2865240" y="2054520"/>
              <a:ext cx="424080" cy="950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6240" y="1992960"/>
                <a:ext cx="4485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筆跡 6"/>
              <p14:cNvContentPartPr/>
              <p14:nvPr/>
            </p14:nvContentPartPr>
            <p14:xfrm>
              <a:off x="3040560" y="2140200"/>
              <a:ext cx="300600" cy="540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3000" y="2104560"/>
                <a:ext cx="3229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筆跡 7"/>
              <p14:cNvContentPartPr/>
              <p14:nvPr/>
            </p14:nvContentPartPr>
            <p14:xfrm>
              <a:off x="3459960" y="2360880"/>
              <a:ext cx="2536200" cy="17424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52760" y="2353680"/>
                <a:ext cx="2550600" cy="175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The </a:t>
            </a:r>
            <a:r>
              <a:rPr lang="en-US" altLang="zh-TW" i="1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t</a:t>
            </a:r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 family of curves</a:t>
            </a:r>
            <a:endParaRPr lang="zh-TW" altLang="en-US" smtClean="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0F525E-21F9-4F65-9DA2-5008F2484FFF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pic>
        <p:nvPicPr>
          <p:cNvPr id="6" name="Picture 3" descr="07_06"/>
          <p:cNvPicPr>
            <a:picLocks noChangeAspect="1" noChangeArrowheads="1"/>
          </p:cNvPicPr>
          <p:nvPr/>
        </p:nvPicPr>
        <p:blipFill>
          <a:blip r:embed="rId2" cstate="print"/>
          <a:srcRect t="4208"/>
          <a:stretch>
            <a:fillRect/>
          </a:stretch>
        </p:blipFill>
        <p:spPr bwMode="auto">
          <a:xfrm>
            <a:off x="1295399" y="2438400"/>
            <a:ext cx="6776981" cy="341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smtClean="0">
                <a:ea typeface="新細明體" charset="-120"/>
              </a:rPr>
              <a:t>Example 7-5: Using Table F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43000"/>
            <a:ext cx="8077200" cy="15240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/>
              <a:t>Find the </a:t>
            </a:r>
            <a:r>
              <a:rPr lang="en-US" altLang="zh-TW" sz="2400" i="1" dirty="0" smtClean="0"/>
              <a:t>t</a:t>
            </a:r>
            <a:r>
              <a:rPr lang="el-GR" altLang="zh-TW" sz="2400" i="1" baseline="-250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sz="2400" baseline="-250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TW" sz="2400" baseline="-25000" dirty="0" smtClean="0"/>
              <a:t>2</a:t>
            </a:r>
            <a:r>
              <a:rPr lang="en-US" altLang="zh-TW" sz="2400" dirty="0" smtClean="0"/>
              <a:t> value for a 95% confidence interval when the sample size is 22.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1000" dirty="0" smtClean="0"/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/>
              <a:t>Degrees of freedom are </a:t>
            </a:r>
            <a:r>
              <a:rPr lang="en-US" altLang="zh-TW" sz="2400" dirty="0" err="1" smtClean="0"/>
              <a:t>d.f.</a:t>
            </a:r>
            <a:r>
              <a:rPr lang="en-US" altLang="zh-TW" sz="2400" dirty="0" smtClean="0"/>
              <a:t> = 21</a:t>
            </a:r>
            <a:r>
              <a:rPr lang="en-US" altLang="zh-TW" sz="2400" i="1" dirty="0" smtClean="0"/>
              <a:t>.  </a:t>
            </a:r>
            <a:endParaRPr lang="en-US" altLang="zh-TW" sz="2400" dirty="0" smtClean="0"/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6042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E1A7B7-7B6F-4F1A-BE59-0E03D0DA1B6D}" type="slidenum">
              <a:rPr lang="en-US" altLang="zh-TW"/>
              <a:pPr>
                <a:defRPr/>
              </a:pPr>
              <a:t>52</a:t>
            </a:fld>
            <a:endParaRPr lang="en-US" altLang="zh-TW"/>
          </a:p>
        </p:txBody>
      </p:sp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895600"/>
            <a:ext cx="648652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>
            <a:lum bright="-20000" contrast="30000"/>
          </a:blip>
          <a:srcRect b="25911"/>
          <a:stretch>
            <a:fillRect/>
          </a:stretch>
        </p:blipFill>
        <p:spPr bwMode="auto">
          <a:xfrm>
            <a:off x="5867399" y="3810000"/>
            <a:ext cx="3276601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 smtClean="0">
                <a:ea typeface="新細明體" charset="-120"/>
              </a:rPr>
              <a:t>Exercises: Using Table F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8077200" cy="3886200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Find the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TW" sz="2400" i="1" baseline="-250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sz="2400" baseline="-25000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value for a 99% confidence interval when n=18.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Find the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TW" sz="2400" i="1" baseline="-250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sz="2400" baseline="-25000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value for a 95% confidence interval when n=23.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Find the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TW" sz="2400" i="1" baseline="-250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sz="2400" baseline="-25000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value for a 90% confidence interval when n=10.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Find the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l-GR" altLang="zh-TW" sz="2400" i="1" baseline="-250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sz="2400" baseline="-25000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value for a 99% confidence interval when </a:t>
            </a:r>
            <a:r>
              <a:rPr lang="en-US" altLang="zh-TW" sz="2400" dirty="0" err="1" smtClean="0">
                <a:latin typeface="Times New Roman" pitchFamily="18" charset="0"/>
                <a:cs typeface="Times New Roman" pitchFamily="18" charset="0"/>
              </a:rPr>
              <a:t>d.f.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=18.</a:t>
            </a:r>
          </a:p>
          <a:p>
            <a:pPr marL="457200" indent="-457200" eaLnBrk="1" hangingPunct="1">
              <a:buNone/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1" hangingPunct="1">
              <a:buFont typeface="+mj-lt"/>
              <a:buAutoNum type="arabicPeriod"/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1" hangingPunct="1">
              <a:buFont typeface="+mj-lt"/>
              <a:buAutoNum type="arabicPeriod"/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6042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E1A7B7-7B6F-4F1A-BE59-0E03D0DA1B6D}" type="slidenum">
              <a:rPr lang="en-US" altLang="zh-TW"/>
              <a:pPr>
                <a:defRPr/>
              </a:pPr>
              <a:t>53</a:t>
            </a:fld>
            <a:endParaRPr lang="en-US" altLang="zh-TW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>
            <a:lum bright="-20000" contrast="30000"/>
          </a:blip>
          <a:srcRect b="25911"/>
          <a:stretch>
            <a:fillRect/>
          </a:stretch>
        </p:blipFill>
        <p:spPr bwMode="auto">
          <a:xfrm>
            <a:off x="5867399" y="4648200"/>
            <a:ext cx="3276601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8229600" cy="1828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 smtClean="0">
                <a:ea typeface="新細明體" charset="-120"/>
              </a:rPr>
              <a:t>Formula for a Specific Confidence Interval for the Mean </a:t>
            </a:r>
            <a:br>
              <a:rPr lang="en-US" altLang="zh-TW" sz="3600" dirty="0" smtClean="0">
                <a:ea typeface="新細明體" charset="-120"/>
              </a:rPr>
            </a:br>
            <a:r>
              <a:rPr lang="en-US" altLang="zh-TW" sz="3600" b="0" dirty="0" smtClean="0">
                <a:solidFill>
                  <a:schemeClr val="tx1"/>
                </a:solidFill>
                <a:effectLst/>
                <a:ea typeface="新細明體" charset="-120"/>
              </a:rPr>
              <a:t>(</a:t>
            </a:r>
            <a:r>
              <a:rPr lang="en-US" altLang="zh-TW" sz="3100" b="0" dirty="0" smtClean="0">
                <a:solidFill>
                  <a:schemeClr val="tx1"/>
                </a:solidFill>
                <a:effectLst/>
                <a:ea typeface="新細明體" charset="-120"/>
              </a:rPr>
              <a:t>When </a:t>
            </a:r>
            <a:r>
              <a:rPr lang="en-US" altLang="zh-TW" sz="3100" b="0" i="1" dirty="0" smtClean="0">
                <a:solidFill>
                  <a:schemeClr val="tx1"/>
                </a:solidFill>
                <a:effectLst/>
                <a:ea typeface="新細明體" charset="-120"/>
                <a:sym typeface="Symbol" pitchFamily="18" charset="2"/>
              </a:rPr>
              <a:t></a:t>
            </a:r>
            <a:r>
              <a:rPr lang="en-US" altLang="zh-TW" sz="3100" b="0" dirty="0" smtClean="0">
                <a:solidFill>
                  <a:schemeClr val="tx1"/>
                </a:solidFill>
                <a:effectLst/>
                <a:ea typeface="新細明體" charset="-120"/>
              </a:rPr>
              <a:t> Is Unknown and </a:t>
            </a:r>
            <a:r>
              <a:rPr lang="en-US" altLang="zh-TW" sz="3100" b="0" i="1" dirty="0" smtClean="0">
                <a:solidFill>
                  <a:schemeClr val="tx1"/>
                </a:solidFill>
                <a:effectLst/>
                <a:ea typeface="新細明體" charset="-120"/>
              </a:rPr>
              <a:t>n &lt; 30, X~ND.</a:t>
            </a:r>
            <a:r>
              <a:rPr lang="en-US" altLang="zh-TW" sz="3100" b="0" dirty="0" smtClean="0">
                <a:solidFill>
                  <a:schemeClr val="tx1"/>
                </a:solidFill>
                <a:effectLst/>
                <a:ea typeface="新細明體" charset="-120"/>
              </a:rPr>
              <a:t>)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191000"/>
            <a:ext cx="8077200" cy="5334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/>
              <a:t>The degrees of freedom are </a:t>
            </a:r>
            <a:r>
              <a:rPr lang="en-US" altLang="zh-TW" sz="2400" i="1" dirty="0" smtClean="0"/>
              <a:t>n - 1.</a:t>
            </a:r>
          </a:p>
        </p:txBody>
      </p:sp>
      <p:sp>
        <p:nvSpPr>
          <p:cNvPr id="133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1331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061DAD-8BC0-4F0F-AB83-A743ED3225E0}" type="slidenum">
              <a:rPr lang="en-US" altLang="zh-TW"/>
              <a:pPr>
                <a:defRPr/>
              </a:pPr>
              <a:t>54</a:t>
            </a:fld>
            <a:endParaRPr lang="en-US" altLang="zh-TW"/>
          </a:p>
        </p:txBody>
      </p:sp>
      <p:graphicFrame>
        <p:nvGraphicFramePr>
          <p:cNvPr id="69636" name="Object 2"/>
          <p:cNvGraphicFramePr>
            <a:graphicFrameLocks noChangeAspect="1"/>
          </p:cNvGraphicFramePr>
          <p:nvPr/>
        </p:nvGraphicFramePr>
        <p:xfrm>
          <a:off x="1752600" y="3200400"/>
          <a:ext cx="5614987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Equation" r:id="rId4" imgW="2145960" imgH="457200" progId="">
                  <p:embed/>
                </p:oleObj>
              </mc:Choice>
              <mc:Fallback>
                <p:oleObj name="Equation" r:id="rId4" imgW="2145960" imgH="4572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200400"/>
                        <a:ext cx="5614987" cy="1096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1828800" y="5257800"/>
          <a:ext cx="6621463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" name="Equation" r:id="rId6" imgW="2197080" imgH="457200" progId="">
                  <p:embed/>
                </p:oleObj>
              </mc:Choice>
              <mc:Fallback>
                <p:oleObj name="Equation" r:id="rId6" imgW="2197080" imgH="457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257800"/>
                        <a:ext cx="6621463" cy="1262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1000" y="2514600"/>
            <a:ext cx="8410575" cy="528638"/>
          </a:xfrm>
          <a:prstGeom prst="rect">
            <a:avLst/>
          </a:prstGeom>
          <a:solidFill>
            <a:srgbClr val="FDE0BD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/>
              <a:t>Point Estimate </a:t>
            </a:r>
            <a:r>
              <a:rPr lang="en-US" sz="2800" b="1">
                <a:latin typeface="Times New Roman" pitchFamily="18" charset="0"/>
                <a:cs typeface="Times New Roman" pitchFamily="18" charset="0"/>
                <a:sym typeface="System"/>
              </a:rPr>
              <a:t>±</a:t>
            </a:r>
            <a:r>
              <a:rPr lang="en-US" sz="2800" b="1">
                <a:sym typeface="System"/>
              </a:rPr>
              <a:t> (Critical Value)(Standard Error)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 smtClean="0">
                <a:ea typeface="新細明體" charset="-120"/>
              </a:rPr>
              <a:t>Example: Sleeping Time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43000"/>
            <a:ext cx="8077200" cy="34290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Ten randomly selected people were asked how long they slept at night. The mean time was 7.1 hours, and the standard deviation was 0.78 hour. Find the 95% confidence interval of the mean time. Assume the variable is normally distributed.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600" dirty="0" smtClean="0">
              <a:latin typeface="Times New Roman" pitchFamily="18" charset="0"/>
              <a:ea typeface="Arial Unicode MS" pitchFamily="34" charset="-120"/>
              <a:cs typeface="Times New Roman" pitchFamily="18" charset="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Since </a:t>
            </a:r>
            <a:r>
              <a:rPr lang="en-US" altLang="zh-TW" sz="2400" i="1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  <a:sym typeface="Symbol" pitchFamily="18" charset="2"/>
              </a:rPr>
              <a:t></a:t>
            </a:r>
            <a:r>
              <a:rPr lang="en-US" altLang="zh-TW" sz="2400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 is unknown and </a:t>
            </a:r>
            <a:r>
              <a:rPr lang="en-US" altLang="zh-TW" sz="2400" i="1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s </a:t>
            </a:r>
            <a:r>
              <a:rPr lang="en-US" altLang="zh-TW" sz="2400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must replace it, the </a:t>
            </a:r>
            <a:r>
              <a:rPr lang="en-US" altLang="zh-TW" sz="2400" i="1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t </a:t>
            </a:r>
            <a:r>
              <a:rPr lang="en-US" altLang="zh-TW" sz="2400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distribution (Table F) must be used for the confidence interval. Hence, with 9 degrees of freedom, </a:t>
            </a:r>
            <a:r>
              <a:rPr lang="en-US" altLang="zh-TW" sz="2400" i="1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t</a:t>
            </a:r>
            <a:r>
              <a:rPr lang="el-GR" altLang="zh-TW" sz="2400" i="1" baseline="-25000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α</a:t>
            </a:r>
            <a:r>
              <a:rPr lang="en-US" altLang="zh-TW" sz="2400" baseline="-25000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/2</a:t>
            </a:r>
            <a:r>
              <a:rPr lang="en-US" altLang="zh-TW" sz="2400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 (9)=</a:t>
            </a:r>
            <a:r>
              <a:rPr lang="en-US" altLang="zh-TW" sz="2400" i="1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 </a:t>
            </a:r>
            <a:r>
              <a:rPr lang="en-US" altLang="zh-TW" sz="2400" dirty="0" smtClean="0"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2.262.</a:t>
            </a:r>
          </a:p>
        </p:txBody>
      </p:sp>
      <p:sp>
        <p:nvSpPr>
          <p:cNvPr id="143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14343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ABF478-EF81-4BB7-B80A-ABC798DE5C97}" type="slidenum">
              <a:rPr lang="en-US" altLang="zh-TW"/>
              <a:pPr>
                <a:defRPr/>
              </a:pPr>
              <a:t>55</a:t>
            </a:fld>
            <a:endParaRPr lang="en-US" altLang="zh-TW"/>
          </a:p>
        </p:txBody>
      </p:sp>
      <p:graphicFrame>
        <p:nvGraphicFramePr>
          <p:cNvPr id="69636" name="Object 2"/>
          <p:cNvGraphicFramePr>
            <a:graphicFrameLocks noChangeAspect="1"/>
          </p:cNvGraphicFramePr>
          <p:nvPr/>
        </p:nvGraphicFramePr>
        <p:xfrm>
          <a:off x="1907002" y="4267200"/>
          <a:ext cx="5460586" cy="106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Equation" r:id="rId4" imgW="2145960" imgH="457200" progId="">
                  <p:embed/>
                </p:oleObj>
              </mc:Choice>
              <mc:Fallback>
                <p:oleObj name="Equation" r:id="rId4" imgW="2145960" imgH="4572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002" y="4267200"/>
                        <a:ext cx="5460586" cy="10667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447800" y="5486400"/>
          <a:ext cx="6597650" cy="1035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Equation" r:id="rId6" imgW="2666880" imgH="457200" progId="">
                  <p:embed/>
                </p:oleObj>
              </mc:Choice>
              <mc:Fallback>
                <p:oleObj name="Equation" r:id="rId6" imgW="2666880" imgH="457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486400"/>
                        <a:ext cx="6597650" cy="10355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62000" y="4191000"/>
            <a:ext cx="7848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One can be 95% confident that the population mean is between 6.5 and 7.7 inches.</a:t>
            </a:r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 smtClean="0">
                <a:ea typeface="新細明體" charset="-120"/>
              </a:rPr>
              <a:t>Example: Sleeping Time</a:t>
            </a:r>
          </a:p>
        </p:txBody>
      </p:sp>
      <p:sp>
        <p:nvSpPr>
          <p:cNvPr id="153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1536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5A6BE6-A291-48F3-9173-5433686F0A76}" type="slidenum">
              <a:rPr lang="en-US" altLang="zh-TW"/>
              <a:pPr>
                <a:defRPr/>
              </a:pPr>
              <a:t>56</a:t>
            </a:fld>
            <a:endParaRPr lang="en-US" altLang="zh-TW"/>
          </a:p>
        </p:txBody>
      </p:sp>
      <p:graphicFrame>
        <p:nvGraphicFramePr>
          <p:cNvPr id="69636" name="Object 2"/>
          <p:cNvGraphicFramePr>
            <a:graphicFrameLocks noChangeAspect="1"/>
          </p:cNvGraphicFramePr>
          <p:nvPr/>
        </p:nvGraphicFramePr>
        <p:xfrm>
          <a:off x="1098550" y="1447800"/>
          <a:ext cx="69786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" name="Equation" r:id="rId4" imgW="2666880" imgH="457200" progId="">
                  <p:embed/>
                </p:oleObj>
              </mc:Choice>
              <mc:Fallback>
                <p:oleObj name="Equation" r:id="rId4" imgW="2666880" imgH="4572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1447800"/>
                        <a:ext cx="6978650" cy="109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2470150" y="2790825"/>
          <a:ext cx="41862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3" name="Equation" r:id="rId6" imgW="1600200" imgH="203040" progId="">
                  <p:embed/>
                </p:oleObj>
              </mc:Choice>
              <mc:Fallback>
                <p:oleObj name="Equation" r:id="rId6" imgW="1600200" imgH="20304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150" y="2790825"/>
                        <a:ext cx="4186238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3460750" y="3525838"/>
          <a:ext cx="21590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4" name="Equation" r:id="rId8" imgW="825480" imgH="203040" progId="">
                  <p:embed/>
                </p:oleObj>
              </mc:Choice>
              <mc:Fallback>
                <p:oleObj name="Equation" r:id="rId8" imgW="825480" imgH="20304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0" y="3525838"/>
                        <a:ext cx="215900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100" dirty="0" smtClean="0">
                <a:ea typeface="新細明體" charset="-120"/>
              </a:rPr>
              <a:t>Example 7-7: </a:t>
            </a:r>
            <a:r>
              <a:rPr lang="en-US" altLang="zh-TW" sz="3600" dirty="0" smtClean="0">
                <a:ea typeface="新細明體" charset="-120"/>
              </a:rPr>
              <a:t>Home Fires by Candles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43000"/>
            <a:ext cx="8077200" cy="47244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TW" sz="2400" dirty="0" smtClean="0">
                <a:latin typeface="+mj-lt"/>
              </a:rPr>
              <a:t>The data represent a sample of the number of home fires started by candles for the past several years. Find the 99% confidence interval for the mean number of home fires started by candles each year.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zh-TW" dirty="0" smtClean="0">
                <a:latin typeface="+mj-lt"/>
              </a:rPr>
              <a:t>5460   5900   6090   6310   7160   8440   9930</a:t>
            </a:r>
            <a:endParaRPr lang="en-US" altLang="zh-TW" sz="2000" dirty="0" smtClean="0">
              <a:latin typeface="+mj-lt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TW" sz="1600" dirty="0" smtClean="0">
              <a:latin typeface="+mj-lt"/>
            </a:endParaRPr>
          </a:p>
          <a:p>
            <a:pPr marL="893763" indent="-893763" eaLnBrk="1" hangingPunct="1">
              <a:buFont typeface="Wingdings" pitchFamily="2" charset="2"/>
              <a:buNone/>
              <a:defRPr/>
            </a:pPr>
            <a:r>
              <a:rPr lang="en-US" altLang="zh-TW" sz="2400" b="1" dirty="0" smtClean="0">
                <a:latin typeface="+mj-lt"/>
              </a:rPr>
              <a:t>Step 1: </a:t>
            </a:r>
            <a:r>
              <a:rPr lang="en-US" altLang="zh-TW" sz="2400" dirty="0" smtClean="0">
                <a:latin typeface="+mj-lt"/>
              </a:rPr>
              <a:t>Find the mean and standard deviation.  The mean is      = 7041.4 and standard deviation </a:t>
            </a:r>
            <a:r>
              <a:rPr lang="en-US" altLang="zh-TW" sz="2400" i="1" dirty="0" smtClean="0">
                <a:latin typeface="+mj-lt"/>
              </a:rPr>
              <a:t>s =</a:t>
            </a:r>
            <a:r>
              <a:rPr lang="en-US" altLang="zh-TW" sz="2400" dirty="0" smtClean="0">
                <a:latin typeface="+mj-lt"/>
              </a:rPr>
              <a:t> 1610.3</a:t>
            </a:r>
            <a:r>
              <a:rPr lang="en-US" altLang="zh-TW" sz="2400" i="1" dirty="0" smtClean="0">
                <a:latin typeface="+mj-lt"/>
              </a:rPr>
              <a:t>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TW" sz="1600" i="1" dirty="0" smtClean="0">
              <a:latin typeface="+mj-lt"/>
            </a:endParaRPr>
          </a:p>
          <a:p>
            <a:pPr marL="542925" indent="-542925" eaLnBrk="1" hangingPunct="1">
              <a:buFont typeface="Wingdings" pitchFamily="2" charset="2"/>
              <a:buNone/>
              <a:defRPr/>
            </a:pPr>
            <a:r>
              <a:rPr lang="en-US" altLang="zh-TW" sz="2400" b="1" dirty="0" smtClean="0">
                <a:latin typeface="+mj-lt"/>
              </a:rPr>
              <a:t>Step 2: </a:t>
            </a:r>
            <a:r>
              <a:rPr lang="en-US" altLang="zh-TW" sz="2400" dirty="0" smtClean="0">
                <a:latin typeface="+mj-lt"/>
              </a:rPr>
              <a:t>Find </a:t>
            </a:r>
            <a:r>
              <a:rPr lang="en-US" altLang="zh-TW" sz="2400" i="1" dirty="0" smtClean="0">
                <a:latin typeface="+mj-lt"/>
              </a:rPr>
              <a:t>t</a:t>
            </a:r>
            <a:r>
              <a:rPr lang="el-GR" altLang="zh-TW" sz="2400" i="1" baseline="-25000" dirty="0" smtClean="0">
                <a:latin typeface="+mj-lt"/>
                <a:cs typeface="Times New Roman" pitchFamily="18" charset="0"/>
              </a:rPr>
              <a:t>α</a:t>
            </a:r>
            <a:r>
              <a:rPr lang="en-US" altLang="zh-TW" sz="2400" baseline="-25000" dirty="0" smtClean="0">
                <a:latin typeface="+mj-lt"/>
                <a:cs typeface="Times New Roman" pitchFamily="18" charset="0"/>
              </a:rPr>
              <a:t>/</a:t>
            </a:r>
            <a:r>
              <a:rPr lang="en-US" altLang="zh-TW" sz="2400" baseline="-25000" dirty="0" smtClean="0">
                <a:latin typeface="+mj-lt"/>
              </a:rPr>
              <a:t>2</a:t>
            </a:r>
            <a:r>
              <a:rPr lang="en-US" altLang="zh-TW" sz="2400" dirty="0" smtClean="0">
                <a:latin typeface="+mj-lt"/>
              </a:rPr>
              <a:t> in Table F.  The confidence level is 99%, and the degrees of freedom </a:t>
            </a:r>
            <a:r>
              <a:rPr lang="en-US" altLang="zh-TW" sz="2400" dirty="0" err="1" smtClean="0">
                <a:latin typeface="+mj-lt"/>
              </a:rPr>
              <a:t>d.f</a:t>
            </a:r>
            <a:r>
              <a:rPr lang="en-US" altLang="zh-TW" sz="2400" dirty="0" smtClean="0">
                <a:latin typeface="+mj-lt"/>
              </a:rPr>
              <a:t>. = 6</a:t>
            </a:r>
          </a:p>
          <a:p>
            <a:pPr marL="1255713" indent="0" eaLnBrk="1" hangingPunct="1">
              <a:buFont typeface="Wingdings" pitchFamily="2" charset="2"/>
              <a:buNone/>
              <a:defRPr/>
            </a:pPr>
            <a:r>
              <a:rPr lang="en-US" altLang="zh-TW" sz="2400" i="1" dirty="0" smtClean="0">
                <a:latin typeface="+mj-lt"/>
              </a:rPr>
              <a:t>t </a:t>
            </a:r>
            <a:r>
              <a:rPr lang="en-US" altLang="zh-TW" sz="2400" baseline="-25000" dirty="0" smtClean="0">
                <a:latin typeface="+mj-lt"/>
              </a:rPr>
              <a:t>.005 </a:t>
            </a:r>
            <a:r>
              <a:rPr lang="en-US" altLang="zh-TW" sz="2400" i="1" dirty="0" smtClean="0">
                <a:latin typeface="+mj-lt"/>
              </a:rPr>
              <a:t>= </a:t>
            </a:r>
            <a:r>
              <a:rPr lang="en-US" altLang="zh-TW" sz="2400" dirty="0" smtClean="0">
                <a:latin typeface="+mj-lt"/>
              </a:rPr>
              <a:t>3.707</a:t>
            </a:r>
            <a:r>
              <a:rPr lang="en-US" altLang="zh-TW" sz="2400" i="1" dirty="0" smtClean="0">
                <a:latin typeface="+mj-lt"/>
              </a:rPr>
              <a:t>.</a:t>
            </a:r>
          </a:p>
        </p:txBody>
      </p:sp>
      <p:sp>
        <p:nvSpPr>
          <p:cNvPr id="163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16390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A16217-CA08-4C12-8267-13DA892BAE6B}" type="slidenum">
              <a:rPr lang="en-US" altLang="zh-TW"/>
              <a:pPr>
                <a:defRPr/>
              </a:pPr>
              <a:t>57</a:t>
            </a:fld>
            <a:endParaRPr lang="en-US" altLang="zh-TW"/>
          </a:p>
        </p:txBody>
      </p:sp>
      <p:graphicFrame>
        <p:nvGraphicFramePr>
          <p:cNvPr id="69636" name="Object 2"/>
          <p:cNvGraphicFramePr>
            <a:graphicFrameLocks noChangeAspect="1"/>
          </p:cNvGraphicFramePr>
          <p:nvPr/>
        </p:nvGraphicFramePr>
        <p:xfrm>
          <a:off x="1287463" y="3810000"/>
          <a:ext cx="388937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3" name="Equation" r:id="rId4" imgW="177480" imgH="190440" progId="">
                  <p:embed/>
                </p:oleObj>
              </mc:Choice>
              <mc:Fallback>
                <p:oleObj name="Equation" r:id="rId4" imgW="177480" imgH="1904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463" y="3810000"/>
                        <a:ext cx="388937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100" dirty="0" smtClean="0">
                <a:ea typeface="新細明體" charset="-120"/>
              </a:rPr>
              <a:t>Example 7-7: </a:t>
            </a:r>
            <a:r>
              <a:rPr lang="en-US" altLang="zh-TW" sz="3600" dirty="0" smtClean="0">
                <a:ea typeface="新細明體" charset="-120"/>
              </a:rPr>
              <a:t>Home Fires by Candles</a:t>
            </a:r>
          </a:p>
        </p:txBody>
      </p:sp>
      <p:sp>
        <p:nvSpPr>
          <p:cNvPr id="174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17416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D76E0B-AAC4-4F57-925D-39F9A2459012}" type="slidenum">
              <a:rPr lang="en-US" altLang="zh-TW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23561" name="Rectangle 3"/>
          <p:cNvSpPr txBox="1">
            <a:spLocks noChangeArrowheads="1"/>
          </p:cNvSpPr>
          <p:nvPr/>
        </p:nvSpPr>
        <p:spPr bwMode="auto">
          <a:xfrm>
            <a:off x="685800" y="1219200"/>
            <a:ext cx="813911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92200" indent="-1092200"/>
            <a:r>
              <a:rPr lang="en-US" altLang="zh-TW" sz="2400" b="1"/>
              <a:t>Step 3: </a:t>
            </a:r>
            <a:r>
              <a:rPr lang="en-US" altLang="zh-TW" sz="2400"/>
              <a:t>Substitute in the formula.</a:t>
            </a:r>
          </a:p>
          <a:p>
            <a:pPr marL="1092200" indent="-1092200"/>
            <a:endParaRPr lang="en-US" altLang="zh-TW" sz="2400" b="1"/>
          </a:p>
          <a:p>
            <a:pPr marL="1092200" indent="-1092200"/>
            <a:endParaRPr lang="en-US" altLang="zh-TW" sz="2400" b="1" i="1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1092200" indent="-1092200"/>
            <a:endParaRPr lang="en-US" altLang="zh-TW" sz="240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5800" y="4572000"/>
            <a:ext cx="813911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2400"/>
              <a:t>One can be 99% confident that the population mean number of home fires started by candles each year is between 4785.2 and 9297.6, based on a sample of home fires occurring over a period of 7 years.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609600" y="2590800"/>
          <a:ext cx="7856538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2" name="Equation" r:id="rId4" imgW="3416040" imgH="457200" progId="">
                  <p:embed/>
                </p:oleObj>
              </mc:Choice>
              <mc:Fallback>
                <p:oleObj name="Equation" r:id="rId4" imgW="3416040" imgH="457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90800"/>
                        <a:ext cx="7856538" cy="963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2038350" y="1600200"/>
          <a:ext cx="504825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3" name="Equation" r:id="rId6" imgW="2145960" imgH="457200" progId="">
                  <p:embed/>
                </p:oleObj>
              </mc:Choice>
              <mc:Fallback>
                <p:oleObj name="Equation" r:id="rId6" imgW="2145960" imgH="457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1600200"/>
                        <a:ext cx="5048250" cy="985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1843088" y="3581400"/>
          <a:ext cx="5384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4" name="Equation" r:id="rId8" imgW="2387520" imgH="203040" progId="">
                  <p:embed/>
                </p:oleObj>
              </mc:Choice>
              <mc:Fallback>
                <p:oleObj name="Equation" r:id="rId8" imgW="2387520" imgH="2030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3581400"/>
                        <a:ext cx="538480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/>
        </p:nvGraphicFramePr>
        <p:xfrm>
          <a:off x="3089275" y="4114800"/>
          <a:ext cx="287496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5" name="Equation" r:id="rId10" imgW="1282680" imgH="203040" progId="">
                  <p:embed/>
                </p:oleObj>
              </mc:Choice>
              <mc:Fallback>
                <p:oleObj name="Equation" r:id="rId10" imgW="1282680" imgH="2030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275" y="4114800"/>
                        <a:ext cx="2874963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667512"/>
          </a:xfrm>
        </p:spPr>
        <p:txBody>
          <a:bodyPr/>
          <a:lstStyle/>
          <a:p>
            <a:pPr algn="ctr">
              <a:defRPr/>
            </a:pPr>
            <a:r>
              <a:rPr lang="en-US" altLang="zh-TW" sz="3600" b="1" dirty="0" smtClean="0"/>
              <a:t>When to use the </a:t>
            </a:r>
            <a:r>
              <a:rPr lang="en-US" altLang="zh-TW" sz="3600" b="1" i="1" dirty="0" smtClean="0"/>
              <a:t>z</a:t>
            </a:r>
            <a:r>
              <a:rPr lang="en-US" altLang="zh-TW" sz="3600" b="1" dirty="0" smtClean="0"/>
              <a:t> or </a:t>
            </a:r>
            <a:r>
              <a:rPr lang="en-US" altLang="zh-TW" sz="3600" b="1" i="1" dirty="0" smtClean="0"/>
              <a:t>t</a:t>
            </a:r>
            <a:r>
              <a:rPr lang="en-US" altLang="zh-TW" sz="3600" b="1" dirty="0" smtClean="0"/>
              <a:t> distribution</a:t>
            </a:r>
            <a:endParaRPr lang="zh-TW" altLang="en-US" sz="3600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ED1F-0419-449A-BB5A-AC93A8A33AB4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35625" t="44000" r="16251" b="12000"/>
          <a:stretch>
            <a:fillRect/>
          </a:stretch>
        </p:blipFill>
        <p:spPr bwMode="auto">
          <a:xfrm>
            <a:off x="609600" y="1447800"/>
            <a:ext cx="8169275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905000" y="624840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3"/>
              </a:rPr>
              <a:t>Calculating the C.I. for a mean using a formula 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5486400" y="6324600"/>
            <a:ext cx="3276600" cy="365125"/>
          </a:xfrm>
        </p:spPr>
        <p:txBody>
          <a:bodyPr/>
          <a:lstStyle/>
          <a:p>
            <a:pPr>
              <a:defRPr/>
            </a:pPr>
            <a:fld id="{BAF30074-3995-4934-897C-B46D57589E1B}" type="slidenum">
              <a:rPr lang="zh-TW" altLang="en-US" smtClean="0"/>
              <a:pPr>
                <a:defRPr/>
              </a:pPr>
              <a:t>6</a:t>
            </a:fld>
            <a:endParaRPr lang="en-US" altLang="zh-TW" dirty="0" smtClean="0"/>
          </a:p>
        </p:txBody>
      </p:sp>
      <p:sp>
        <p:nvSpPr>
          <p:cNvPr id="330760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05800" cy="106680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Confidence Intervals for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/>
            </a:r>
            <a:b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</a:b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One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Population Mean</a:t>
            </a:r>
            <a:endParaRPr lang="zh-TW" altLang="en-US" sz="4000" b="1" dirty="0">
              <a:solidFill>
                <a:schemeClr val="accent1">
                  <a:lumMod val="50000"/>
                </a:schemeClr>
              </a:solidFill>
              <a:latin typeface="Verdana" pitchFamily="34" charset="0"/>
              <a:ea typeface="新細明體" charset="-120"/>
            </a:endParaRPr>
          </a:p>
        </p:txBody>
      </p:sp>
      <p:grpSp>
        <p:nvGrpSpPr>
          <p:cNvPr id="29700" name="Organization Chart 2"/>
          <p:cNvGrpSpPr>
            <a:grpSpLocks noChangeAspect="1"/>
          </p:cNvGrpSpPr>
          <p:nvPr/>
        </p:nvGrpSpPr>
        <p:grpSpPr bwMode="auto">
          <a:xfrm>
            <a:off x="685800" y="1676400"/>
            <a:ext cx="7797800" cy="4449763"/>
            <a:chOff x="0" y="144"/>
            <a:chExt cx="4912" cy="2803"/>
          </a:xfrm>
        </p:grpSpPr>
        <p:cxnSp>
          <p:nvCxnSpPr>
            <p:cNvPr id="29709" name="_s1033"/>
            <p:cNvCxnSpPr>
              <a:cxnSpLocks noChangeShapeType="1"/>
              <a:stCxn id="29723" idx="1"/>
            </p:cNvCxnSpPr>
            <p:nvPr/>
          </p:nvCxnSpPr>
          <p:spPr bwMode="auto">
            <a:xfrm rot="10800000">
              <a:off x="1200" y="1547"/>
              <a:ext cx="96" cy="1150"/>
            </a:xfrm>
            <a:prstGeom prst="bentConnector2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9710" name="_s1035"/>
            <p:cNvCxnSpPr>
              <a:cxnSpLocks noChangeShapeType="1"/>
              <a:stCxn id="29722" idx="1"/>
            </p:cNvCxnSpPr>
            <p:nvPr/>
          </p:nvCxnSpPr>
          <p:spPr bwMode="auto">
            <a:xfrm rot="10800000">
              <a:off x="1200" y="1547"/>
              <a:ext cx="96" cy="515"/>
            </a:xfrm>
            <a:prstGeom prst="bentConnector2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9711" name="_s1036"/>
            <p:cNvCxnSpPr>
              <a:cxnSpLocks noChangeShapeType="1"/>
              <a:stCxn id="29721" idx="1"/>
            </p:cNvCxnSpPr>
            <p:nvPr/>
          </p:nvCxnSpPr>
          <p:spPr bwMode="auto">
            <a:xfrm rot="10800000">
              <a:off x="40" y="1389"/>
              <a:ext cx="112" cy="1309"/>
            </a:xfrm>
            <a:prstGeom prst="bentConnector2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9712" name="_s1037"/>
            <p:cNvCxnSpPr>
              <a:cxnSpLocks noChangeShapeType="1"/>
              <a:stCxn id="29720" idx="1"/>
            </p:cNvCxnSpPr>
            <p:nvPr/>
          </p:nvCxnSpPr>
          <p:spPr bwMode="auto">
            <a:xfrm rot="10800000">
              <a:off x="40" y="1526"/>
              <a:ext cx="104" cy="537"/>
            </a:xfrm>
            <a:prstGeom prst="bentConnector2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9713" name="_s1038"/>
            <p:cNvCxnSpPr>
              <a:cxnSpLocks noChangeShapeType="1"/>
              <a:stCxn id="29707" idx="0"/>
              <a:endCxn id="18" idx="2"/>
            </p:cNvCxnSpPr>
            <p:nvPr/>
          </p:nvCxnSpPr>
          <p:spPr bwMode="auto">
            <a:xfrm rot="16200000" flipV="1">
              <a:off x="3458" y="-225"/>
              <a:ext cx="240" cy="200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9714" name="_s1039"/>
            <p:cNvCxnSpPr>
              <a:cxnSpLocks noChangeShapeType="1"/>
              <a:stCxn id="29703" idx="0"/>
              <a:endCxn id="18" idx="2"/>
            </p:cNvCxnSpPr>
            <p:nvPr/>
          </p:nvCxnSpPr>
          <p:spPr bwMode="auto">
            <a:xfrm rot="16200000" flipV="1">
              <a:off x="2762" y="471"/>
              <a:ext cx="240" cy="611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9715" name="_s1041"/>
            <p:cNvCxnSpPr>
              <a:cxnSpLocks noChangeShapeType="1"/>
              <a:stCxn id="29719" idx="0"/>
              <a:endCxn id="18" idx="2"/>
            </p:cNvCxnSpPr>
            <p:nvPr/>
          </p:nvCxnSpPr>
          <p:spPr bwMode="auto">
            <a:xfrm rot="5400000" flipH="1" flipV="1">
              <a:off x="2039" y="375"/>
              <a:ext cx="255" cy="81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9716" name="_s1042"/>
            <p:cNvCxnSpPr>
              <a:cxnSpLocks noChangeShapeType="1"/>
              <a:stCxn id="29718" idx="0"/>
              <a:endCxn id="18" idx="2"/>
            </p:cNvCxnSpPr>
            <p:nvPr/>
          </p:nvCxnSpPr>
          <p:spPr bwMode="auto">
            <a:xfrm rot="5400000" flipH="1" flipV="1">
              <a:off x="1399" y="-265"/>
              <a:ext cx="255" cy="2100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8" name="_s1043"/>
            <p:cNvSpPr>
              <a:spLocks noChangeArrowheads="1"/>
            </p:cNvSpPr>
            <p:nvPr/>
          </p:nvSpPr>
          <p:spPr bwMode="auto">
            <a:xfrm>
              <a:off x="240" y="144"/>
              <a:ext cx="4672" cy="51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>
                <a:defRPr/>
              </a:pPr>
              <a:r>
                <a:rPr kumimoji="1" lang="zh-TW" altLang="en-US" sz="3600" b="1" dirty="0">
                  <a:latin typeface="Times New Roman" pitchFamily="18" charset="0"/>
                  <a:ea typeface="標楷體" pitchFamily="65" charset="-120"/>
                </a:rPr>
                <a:t>單一母體平均數之區間估計</a:t>
              </a:r>
            </a:p>
          </p:txBody>
        </p:sp>
        <p:sp>
          <p:nvSpPr>
            <p:cNvPr id="29718" name="_s1044"/>
            <p:cNvSpPr>
              <a:spLocks noChangeArrowheads="1"/>
            </p:cNvSpPr>
            <p:nvPr/>
          </p:nvSpPr>
          <p:spPr bwMode="auto">
            <a:xfrm>
              <a:off x="0" y="912"/>
              <a:ext cx="952" cy="687"/>
            </a:xfrm>
            <a:prstGeom prst="roundRect">
              <a:avLst>
                <a:gd name="adj" fmla="val 16667"/>
              </a:avLst>
            </a:prstGeom>
            <a:solidFill>
              <a:srgbClr val="9999FF"/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kumimoji="1" lang="zh-TW" altLang="en-US" sz="2200" b="1">
                  <a:solidFill>
                    <a:srgbClr val="000066"/>
                  </a:solidFill>
                  <a:latin typeface="Times New Roman" pitchFamily="18" charset="0"/>
                  <a:ea typeface="標楷體" pitchFamily="65" charset="-120"/>
                </a:rPr>
                <a:t>前    言</a:t>
              </a:r>
              <a:endParaRPr kumimoji="1" lang="en-US" altLang="zh-TW" sz="22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29719" name="_s1045"/>
            <p:cNvSpPr>
              <a:spLocks noChangeArrowheads="1"/>
            </p:cNvSpPr>
            <p:nvPr/>
          </p:nvSpPr>
          <p:spPr bwMode="auto">
            <a:xfrm>
              <a:off x="1162" y="912"/>
              <a:ext cx="1190" cy="687"/>
            </a:xfrm>
            <a:prstGeom prst="roundRect">
              <a:avLst>
                <a:gd name="adj" fmla="val 16667"/>
              </a:avLst>
            </a:prstGeom>
            <a:solidFill>
              <a:srgbClr val="9999FF"/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kumimoji="1" lang="zh-TW" altLang="en-US" sz="2000" b="1">
                  <a:solidFill>
                    <a:srgbClr val="000066"/>
                  </a:solidFill>
                  <a:latin typeface="Times New Roman" pitchFamily="18" charset="0"/>
                  <a:ea typeface="標楷體" pitchFamily="65" charset="-120"/>
                </a:rPr>
                <a:t>母體平均數之 區間估計</a:t>
              </a:r>
              <a:endParaRPr kumimoji="1" lang="en-US" altLang="zh-TW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endParaRPr>
            </a:p>
            <a:p>
              <a:pPr algn="ctr"/>
              <a:r>
                <a:rPr kumimoji="1" lang="en-US" altLang="zh-TW" sz="2000" b="1">
                  <a:solidFill>
                    <a:srgbClr val="000066"/>
                  </a:solidFill>
                  <a:latin typeface="Times New Roman" pitchFamily="18" charset="0"/>
                  <a:ea typeface="標楷體" pitchFamily="65" charset="-120"/>
                </a:rPr>
                <a:t>--</a:t>
              </a:r>
              <a:r>
                <a:rPr kumimoji="1" lang="zh-TW" altLang="en-US" sz="2000" b="1">
                  <a:solidFill>
                    <a:srgbClr val="000066"/>
                  </a:solidFill>
                  <a:latin typeface="Times New Roman" pitchFamily="18" charset="0"/>
                  <a:ea typeface="標楷體" pitchFamily="65" charset="-120"/>
                </a:rPr>
                <a:t>大樣本</a:t>
              </a:r>
            </a:p>
          </p:txBody>
        </p:sp>
        <p:sp>
          <p:nvSpPr>
            <p:cNvPr id="29720" name="_s1049"/>
            <p:cNvSpPr>
              <a:spLocks noChangeArrowheads="1"/>
            </p:cNvSpPr>
            <p:nvPr/>
          </p:nvSpPr>
          <p:spPr bwMode="auto">
            <a:xfrm>
              <a:off x="144" y="1813"/>
              <a:ext cx="872" cy="499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kumimoji="1" lang="zh-TW" altLang="en-US" b="1">
                  <a:solidFill>
                    <a:srgbClr val="000066"/>
                  </a:solidFill>
                  <a:latin typeface="Times New Roman" pitchFamily="18" charset="0"/>
                  <a:ea typeface="標楷體" pitchFamily="65" charset="-120"/>
                </a:rPr>
                <a:t>點估計的意義與概念</a:t>
              </a:r>
            </a:p>
          </p:txBody>
        </p:sp>
        <p:sp>
          <p:nvSpPr>
            <p:cNvPr id="29721" name="_s1050"/>
            <p:cNvSpPr>
              <a:spLocks noChangeArrowheads="1"/>
            </p:cNvSpPr>
            <p:nvPr/>
          </p:nvSpPr>
          <p:spPr bwMode="auto">
            <a:xfrm>
              <a:off x="152" y="2448"/>
              <a:ext cx="864" cy="499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kumimoji="1" lang="zh-TW" altLang="en-US" b="1">
                  <a:solidFill>
                    <a:srgbClr val="000066"/>
                  </a:solidFill>
                  <a:latin typeface="Times New Roman" pitchFamily="18" charset="0"/>
                  <a:ea typeface="標楷體" pitchFamily="65" charset="-120"/>
                </a:rPr>
                <a:t>區間估計的意義與概念</a:t>
              </a:r>
            </a:p>
          </p:txBody>
        </p:sp>
        <p:sp>
          <p:nvSpPr>
            <p:cNvPr id="29722" name="_s1051"/>
            <p:cNvSpPr>
              <a:spLocks noChangeArrowheads="1"/>
            </p:cNvSpPr>
            <p:nvPr/>
          </p:nvSpPr>
          <p:spPr bwMode="auto">
            <a:xfrm>
              <a:off x="1296" y="1813"/>
              <a:ext cx="1056" cy="499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kumimoji="1" lang="zh-TW" altLang="en-US" sz="2000" b="1">
                  <a:solidFill>
                    <a:srgbClr val="000066"/>
                  </a:solidFill>
                  <a:latin typeface="Times New Roman" pitchFamily="18" charset="0"/>
                  <a:ea typeface="標楷體" pitchFamily="65" charset="-120"/>
                </a:rPr>
                <a:t>母體變異數</a:t>
              </a:r>
              <a:endParaRPr kumimoji="1" lang="en-US" altLang="zh-TW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endParaRPr>
            </a:p>
            <a:p>
              <a:pPr algn="ctr"/>
              <a:r>
                <a:rPr kumimoji="1" lang="zh-TW" altLang="en-US" sz="2000" b="1">
                  <a:solidFill>
                    <a:srgbClr val="000066"/>
                  </a:solidFill>
                  <a:latin typeface="Times New Roman" pitchFamily="18" charset="0"/>
                  <a:ea typeface="標楷體" pitchFamily="65" charset="-120"/>
                </a:rPr>
                <a:t>已知</a:t>
              </a:r>
              <a:endParaRPr kumimoji="1" lang="en-US" altLang="zh-TW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29723" name="_s1052"/>
            <p:cNvSpPr>
              <a:spLocks noChangeArrowheads="1"/>
            </p:cNvSpPr>
            <p:nvPr/>
          </p:nvSpPr>
          <p:spPr bwMode="auto">
            <a:xfrm>
              <a:off x="1296" y="2448"/>
              <a:ext cx="1056" cy="499"/>
            </a:xfrm>
            <a:prstGeom prst="roundRect">
              <a:avLst>
                <a:gd name="adj" fmla="val 16667"/>
              </a:avLst>
            </a:prstGeom>
            <a:solidFill>
              <a:srgbClr val="FF99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r>
                <a:rPr kumimoji="1" lang="zh-TW" altLang="en-US" sz="2000" b="1">
                  <a:solidFill>
                    <a:srgbClr val="000066"/>
                  </a:solidFill>
                  <a:latin typeface="Times New Roman" pitchFamily="18" charset="0"/>
                  <a:ea typeface="標楷體" pitchFamily="65" charset="-120"/>
                </a:rPr>
                <a:t>母體變異數</a:t>
              </a:r>
              <a:endParaRPr kumimoji="1" lang="en-US" altLang="zh-TW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endParaRPr>
            </a:p>
            <a:p>
              <a:pPr algn="ctr"/>
              <a:r>
                <a:rPr kumimoji="1" lang="zh-TW" altLang="en-US" sz="2000" b="1">
                  <a:solidFill>
                    <a:srgbClr val="000066"/>
                  </a:solidFill>
                  <a:latin typeface="Times New Roman" pitchFamily="18" charset="0"/>
                  <a:ea typeface="標楷體" pitchFamily="65" charset="-120"/>
                </a:rPr>
                <a:t>未知</a:t>
              </a:r>
              <a:endParaRPr kumimoji="1" lang="en-US" altLang="zh-TW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endParaRPr>
            </a:p>
          </p:txBody>
        </p:sp>
      </p:grpSp>
      <p:cxnSp>
        <p:nvCxnSpPr>
          <p:cNvPr id="29701" name="_s1033"/>
          <p:cNvCxnSpPr>
            <a:cxnSpLocks noChangeShapeType="1"/>
            <a:stCxn id="29705" idx="1"/>
          </p:cNvCxnSpPr>
          <p:nvPr/>
        </p:nvCxnSpPr>
        <p:spPr bwMode="auto">
          <a:xfrm rot="10800000">
            <a:off x="4860925" y="3851275"/>
            <a:ext cx="152400" cy="1827213"/>
          </a:xfrm>
          <a:prstGeom prst="bentConnector2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cxnSp>
      <p:cxnSp>
        <p:nvCxnSpPr>
          <p:cNvPr id="29702" name="_s1035"/>
          <p:cNvCxnSpPr>
            <a:cxnSpLocks noChangeShapeType="1"/>
            <a:stCxn id="29704" idx="1"/>
          </p:cNvCxnSpPr>
          <p:nvPr/>
        </p:nvCxnSpPr>
        <p:spPr bwMode="auto">
          <a:xfrm rot="10800000">
            <a:off x="4860925" y="3851275"/>
            <a:ext cx="152400" cy="817563"/>
          </a:xfrm>
          <a:prstGeom prst="bentConnector2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29703" name="_s1045"/>
          <p:cNvSpPr>
            <a:spLocks noChangeArrowheads="1"/>
          </p:cNvSpPr>
          <p:nvPr/>
        </p:nvSpPr>
        <p:spPr bwMode="auto">
          <a:xfrm>
            <a:off x="4800600" y="2871788"/>
            <a:ext cx="1889125" cy="1090612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9525">
            <a:solidFill>
              <a:srgbClr val="00206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1" lang="zh-TW" altLang="en-US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rPr>
              <a:t>母體平均數之 區間估計</a:t>
            </a:r>
            <a:endParaRPr kumimoji="1" lang="en-US" altLang="zh-TW" sz="2000" b="1">
              <a:solidFill>
                <a:srgbClr val="000066"/>
              </a:solidFill>
              <a:latin typeface="Times New Roman" pitchFamily="18" charset="0"/>
              <a:ea typeface="標楷體" pitchFamily="65" charset="-120"/>
            </a:endParaRPr>
          </a:p>
          <a:p>
            <a:pPr algn="ctr"/>
            <a:r>
              <a:rPr kumimoji="1" lang="en-US" altLang="zh-TW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rPr>
              <a:t>--</a:t>
            </a:r>
            <a:r>
              <a:rPr kumimoji="1" lang="zh-TW" altLang="en-US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rPr>
              <a:t>小樣本</a:t>
            </a:r>
          </a:p>
        </p:txBody>
      </p:sp>
      <p:sp>
        <p:nvSpPr>
          <p:cNvPr id="29704" name="_s1051"/>
          <p:cNvSpPr>
            <a:spLocks noChangeArrowheads="1"/>
          </p:cNvSpPr>
          <p:nvPr/>
        </p:nvSpPr>
        <p:spPr bwMode="auto">
          <a:xfrm>
            <a:off x="5013325" y="4273550"/>
            <a:ext cx="1676400" cy="792163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kumimoji="1" lang="zh-TW" altLang="en-US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rPr>
              <a:t>母體常態</a:t>
            </a:r>
            <a:endParaRPr kumimoji="1" lang="en-US" altLang="zh-TW" sz="2000" b="1">
              <a:solidFill>
                <a:srgbClr val="000066"/>
              </a:solidFill>
              <a:latin typeface="Times New Roman" pitchFamily="18" charset="0"/>
              <a:ea typeface="標楷體" pitchFamily="65" charset="-120"/>
            </a:endParaRPr>
          </a:p>
          <a:p>
            <a:pPr algn="ctr"/>
            <a:r>
              <a:rPr kumimoji="1" lang="zh-TW" altLang="en-US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rPr>
              <a:t>變異數已知</a:t>
            </a:r>
            <a:endParaRPr kumimoji="1" lang="en-US" altLang="zh-TW" sz="2000" b="1">
              <a:solidFill>
                <a:srgbClr val="000066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9705" name="_s1052"/>
          <p:cNvSpPr>
            <a:spLocks noChangeArrowheads="1"/>
          </p:cNvSpPr>
          <p:nvPr/>
        </p:nvSpPr>
        <p:spPr bwMode="auto">
          <a:xfrm>
            <a:off x="5013325" y="5281613"/>
            <a:ext cx="1676400" cy="792162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kumimoji="1" lang="zh-TW" altLang="en-US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rPr>
              <a:t>母體常態</a:t>
            </a:r>
            <a:endParaRPr kumimoji="1" lang="en-US" altLang="zh-TW" sz="2000" b="1">
              <a:solidFill>
                <a:srgbClr val="000066"/>
              </a:solidFill>
              <a:latin typeface="Times New Roman" pitchFamily="18" charset="0"/>
              <a:ea typeface="標楷體" pitchFamily="65" charset="-120"/>
            </a:endParaRPr>
          </a:p>
          <a:p>
            <a:pPr algn="ctr"/>
            <a:r>
              <a:rPr kumimoji="1" lang="zh-TW" altLang="en-US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rPr>
              <a:t>變異數未知</a:t>
            </a:r>
            <a:endParaRPr kumimoji="1" lang="en-US" altLang="zh-TW" sz="2000" b="1">
              <a:solidFill>
                <a:srgbClr val="000066"/>
              </a:solidFill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9706" name="_s1035"/>
          <p:cNvCxnSpPr>
            <a:cxnSpLocks noChangeShapeType="1"/>
            <a:stCxn id="29708" idx="1"/>
          </p:cNvCxnSpPr>
          <p:nvPr/>
        </p:nvCxnSpPr>
        <p:spPr bwMode="auto">
          <a:xfrm rot="10800000">
            <a:off x="7070725" y="3851275"/>
            <a:ext cx="152400" cy="1028700"/>
          </a:xfrm>
          <a:prstGeom prst="bentConnector2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cxnSp>
      <p:sp>
        <p:nvSpPr>
          <p:cNvPr id="29707" name="_s1045"/>
          <p:cNvSpPr>
            <a:spLocks noChangeArrowheads="1"/>
          </p:cNvSpPr>
          <p:nvPr/>
        </p:nvSpPr>
        <p:spPr bwMode="auto">
          <a:xfrm>
            <a:off x="7010400" y="2871788"/>
            <a:ext cx="1889125" cy="1090612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9525">
            <a:solidFill>
              <a:srgbClr val="00206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1" lang="zh-TW" altLang="en-US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rPr>
              <a:t>樣本數</a:t>
            </a:r>
            <a:endParaRPr kumimoji="1" lang="en-US" altLang="zh-TW" sz="2000" b="1">
              <a:solidFill>
                <a:srgbClr val="000066"/>
              </a:solidFill>
              <a:latin typeface="Times New Roman" pitchFamily="18" charset="0"/>
              <a:ea typeface="標楷體" pitchFamily="65" charset="-120"/>
            </a:endParaRPr>
          </a:p>
          <a:p>
            <a:pPr algn="ctr"/>
            <a:r>
              <a:rPr kumimoji="1" lang="zh-TW" altLang="en-US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rPr>
              <a:t>的選擇</a:t>
            </a:r>
          </a:p>
        </p:txBody>
      </p:sp>
      <p:sp>
        <p:nvSpPr>
          <p:cNvPr id="29708" name="_s1051"/>
          <p:cNvSpPr>
            <a:spLocks noChangeArrowheads="1"/>
          </p:cNvSpPr>
          <p:nvPr/>
        </p:nvSpPr>
        <p:spPr bwMode="auto">
          <a:xfrm>
            <a:off x="7223125" y="4273550"/>
            <a:ext cx="1768475" cy="1212850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1" lang="zh-TW" altLang="en-US" sz="2000" b="1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</a:rPr>
              <a:t>估計母體平均數時，樣本數的選擇</a:t>
            </a:r>
            <a:endParaRPr kumimoji="1" lang="en-US" altLang="zh-TW" sz="2000" b="1">
              <a:solidFill>
                <a:srgbClr val="000066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AutoShap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zh-TW" sz="3200" dirty="0" smtClean="0">
                <a:ea typeface="新細明體" pitchFamily="18" charset="-120"/>
              </a:rPr>
              <a:t>Confidence Interval Estimates </a:t>
            </a:r>
            <a:br>
              <a:rPr lang="en-US" altLang="zh-TW" sz="3200" dirty="0" smtClean="0">
                <a:ea typeface="新細明體" pitchFamily="18" charset="-120"/>
              </a:rPr>
            </a:br>
            <a:r>
              <a:rPr lang="en-US" altLang="zh-TW" sz="3200" dirty="0" smtClean="0">
                <a:ea typeface="新細明體" pitchFamily="18" charset="-120"/>
              </a:rPr>
              <a:t>for the Mean</a:t>
            </a:r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2133599"/>
            <a:ext cx="3505200" cy="42213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b="1" u="sng" dirty="0" smtClean="0">
                <a:ea typeface="新細明體" pitchFamily="18" charset="-120"/>
              </a:rPr>
              <a:t>Use </a:t>
            </a:r>
            <a:r>
              <a:rPr lang="en-US" altLang="zh-TW" b="1" i="1" u="sng" dirty="0" smtClean="0">
                <a:ea typeface="新細明體" pitchFamily="18" charset="-120"/>
              </a:rPr>
              <a:t>Z</a:t>
            </a:r>
            <a:r>
              <a:rPr lang="en-US" altLang="zh-TW" b="1" u="sng" dirty="0" smtClean="0">
                <a:ea typeface="新細明體" pitchFamily="18" charset="-120"/>
              </a:rPr>
              <a:t>-distribution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If the population standard deviation is known or the sample is greater than 30.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TW" dirty="0" smtClean="0">
              <a:ea typeface="新細明體" pitchFamily="18" charset="-120"/>
            </a:endParaRPr>
          </a:p>
          <a:p>
            <a:pPr eaLnBrk="1" hangingPunct="1"/>
            <a:endParaRPr lang="en-US" altLang="zh-TW" sz="3200" dirty="0" smtClean="0">
              <a:ea typeface="新細明體" pitchFamily="18" charset="-120"/>
            </a:endParaRPr>
          </a:p>
        </p:txBody>
      </p:sp>
      <p:sp>
        <p:nvSpPr>
          <p:cNvPr id="37069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2133599"/>
            <a:ext cx="3733800" cy="42213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b="1" u="sng" dirty="0" smtClean="0">
                <a:ea typeface="新細明體" pitchFamily="18" charset="-120"/>
              </a:rPr>
              <a:t>Use </a:t>
            </a:r>
            <a:r>
              <a:rPr lang="en-US" altLang="zh-TW" b="1" i="1" u="sng" dirty="0" smtClean="0">
                <a:ea typeface="新細明體" pitchFamily="18" charset="-120"/>
              </a:rPr>
              <a:t>t</a:t>
            </a:r>
            <a:r>
              <a:rPr lang="en-US" altLang="zh-TW" b="1" u="sng" dirty="0" smtClean="0">
                <a:ea typeface="新細明體" pitchFamily="18" charset="-120"/>
              </a:rPr>
              <a:t>-distribution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If the population standard deviation is unknown and the sample is less than 30.</a:t>
            </a:r>
          </a:p>
          <a:p>
            <a:pPr eaLnBrk="1" hangingPunct="1"/>
            <a:endParaRPr lang="en-US" altLang="zh-TW" sz="2400" dirty="0" smtClean="0">
              <a:ea typeface="新細明體" pitchFamily="18" charset="-120"/>
            </a:endParaRPr>
          </a:p>
        </p:txBody>
      </p:sp>
      <p:pic>
        <p:nvPicPr>
          <p:cNvPr id="31750" name="Picture 8" descr="09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800600"/>
            <a:ext cx="604837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0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70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1" grpId="0" build="p"/>
      <p:bldP spid="370692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Exercises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smtClean="0"/>
              <a:t>Section 7-1 (P.379)</a:t>
            </a:r>
          </a:p>
          <a:p>
            <a:r>
              <a:rPr lang="en-US" altLang="zh-TW" dirty="0" smtClean="0"/>
              <a:t>1, 2, 5, 7</a:t>
            </a:r>
          </a:p>
          <a:p>
            <a:r>
              <a:rPr lang="en-US" altLang="zh-TW" dirty="0" smtClean="0"/>
              <a:t>10, 11, 12, 14, 17, 24, 25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Section 7-2 (p.387)</a:t>
            </a:r>
          </a:p>
          <a:p>
            <a:r>
              <a:rPr lang="en-US" altLang="zh-TW" smtClean="0"/>
              <a:t>2, 4, 6, 9, 11, 13, 14, 15, 20, 21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Bluman, Chapter 7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6D2794-5D52-421A-8347-AFB21B9F8839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06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ea typeface="新細明體" charset="-120"/>
              </a:rPr>
              <a:t>Outline </a:t>
            </a:r>
          </a:p>
        </p:txBody>
      </p:sp>
      <p:sp>
        <p:nvSpPr>
          <p:cNvPr id="30723" name="Rectangle 6"/>
          <p:cNvSpPr>
            <a:spLocks noGrp="1" noChangeArrowheads="1"/>
          </p:cNvSpPr>
          <p:nvPr>
            <p:ph idx="1"/>
          </p:nvPr>
        </p:nvSpPr>
        <p:spPr>
          <a:xfrm>
            <a:off x="914400" y="1905000"/>
            <a:ext cx="7543800" cy="4343400"/>
          </a:xfrm>
        </p:spPr>
        <p:txBody>
          <a:bodyPr lIns="90488" tIns="44450" rIns="90488" bIns="44450"/>
          <a:lstStyle/>
          <a:p>
            <a:pPr eaLnBrk="1" hangingPunct="1">
              <a:spcBef>
                <a:spcPts val="1800"/>
              </a:spcBef>
              <a:buFont typeface="Wingdings" pitchFamily="2" charset="2"/>
              <a:buNone/>
            </a:pPr>
            <a:r>
              <a:rPr lang="en-US" altLang="zh-TW" dirty="0" smtClean="0"/>
              <a:t>          </a:t>
            </a:r>
            <a:r>
              <a:rPr lang="en-US" altLang="zh-TW" sz="2800" i="1" dirty="0" smtClean="0"/>
              <a:t>Introduction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7-1  Confidence Intervals for the Mean </a:t>
            </a:r>
          </a:p>
          <a:p>
            <a:pPr eaLnBrk="1" hangingPunct="1">
              <a:spcBef>
                <a:spcPct val="0"/>
              </a:spcBef>
              <a:buFont typeface="Wingdings 2" pitchFamily="18" charset="2"/>
              <a:buNone/>
            </a:pPr>
            <a:r>
              <a:rPr lang="en-US" altLang="zh-TW" sz="2800" dirty="0" smtClean="0"/>
              <a:t>           (</a:t>
            </a:r>
            <a:r>
              <a:rPr lang="en-US" altLang="zh-TW" b="1" dirty="0" smtClean="0"/>
              <a:t>When </a:t>
            </a:r>
            <a:r>
              <a:rPr lang="en-US" altLang="zh-TW" b="1" dirty="0" smtClean="0">
                <a:sym typeface="Symbol" pitchFamily="18" charset="2"/>
              </a:rPr>
              <a:t> Is Known and Sample Size</a:t>
            </a:r>
            <a:r>
              <a:rPr lang="en-US" altLang="zh-TW" dirty="0" smtClean="0">
                <a:sym typeface="Symbol" pitchFamily="18" charset="2"/>
              </a:rPr>
              <a:t>)</a:t>
            </a:r>
            <a:endParaRPr lang="en-US" altLang="zh-TW" dirty="0" smtClean="0"/>
          </a:p>
          <a:p>
            <a:pPr eaLnBrk="1" hangingPunct="1">
              <a:spcBef>
                <a:spcPts val="1800"/>
              </a:spcBef>
            </a:pP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7-2  Confidence Intervals for the Mean </a:t>
            </a:r>
          </a:p>
          <a:p>
            <a:pPr eaLnBrk="1" hangingPunct="1">
              <a:spcBef>
                <a:spcPct val="0"/>
              </a:spcBef>
              <a:buFont typeface="Wingdings 2" pitchFamily="18" charset="2"/>
              <a:buNone/>
            </a:pPr>
            <a:r>
              <a:rPr lang="en-US" altLang="zh-TW" sz="2800" b="1" dirty="0" smtClean="0"/>
              <a:t>            </a:t>
            </a:r>
            <a:r>
              <a:rPr lang="en-US" altLang="zh-TW" sz="2800" dirty="0" smtClean="0"/>
              <a:t>(</a:t>
            </a:r>
            <a:r>
              <a:rPr lang="en-US" altLang="zh-TW" sz="2800" b="1" dirty="0" smtClean="0"/>
              <a:t>When </a:t>
            </a:r>
            <a:r>
              <a:rPr lang="en-US" altLang="zh-TW" sz="2800" b="1" dirty="0" smtClean="0">
                <a:sym typeface="Symbol" pitchFamily="18" charset="2"/>
              </a:rPr>
              <a:t> Is Unknown</a:t>
            </a:r>
            <a:r>
              <a:rPr lang="en-US" altLang="zh-TW" sz="2800" dirty="0" smtClean="0">
                <a:sym typeface="Symbol" pitchFamily="18" charset="2"/>
              </a:rPr>
              <a:t>)</a:t>
            </a:r>
            <a:endParaRPr lang="en-US" altLang="zh-TW" sz="2800" b="1" dirty="0" smtClean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368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AC81DC-33FE-4681-AA2C-A1A24298B1EF}" type="slidenum">
              <a:rPr lang="en-US" altLang="zh-TW"/>
              <a:pPr>
                <a:defRPr/>
              </a:pPr>
              <a:t>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ea typeface="新細明體" charset="-120"/>
              </a:rPr>
              <a:t>Objectives</a:t>
            </a:r>
          </a:p>
        </p:txBody>
      </p:sp>
      <p:sp>
        <p:nvSpPr>
          <p:cNvPr id="378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Bluman, Chapter 7</a:t>
            </a:r>
          </a:p>
        </p:txBody>
      </p:sp>
      <p:sp>
        <p:nvSpPr>
          <p:cNvPr id="378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B0EEE6-EF68-4D8F-B3C3-7DEA8AE50FE9}" type="slidenum">
              <a:rPr lang="en-US" altLang="zh-TW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457200" y="1828800"/>
            <a:ext cx="8077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ts val="1800"/>
              </a:spcBef>
              <a:buFont typeface="Arial" charset="0"/>
              <a:buAutoNum type="arabicPeriod"/>
            </a:pPr>
            <a:r>
              <a:rPr lang="en-US" altLang="zh-TW" sz="2800"/>
              <a:t>Find the confidence interval for the mean when </a:t>
            </a:r>
            <a:r>
              <a:rPr lang="en-US" altLang="zh-TW" sz="2800">
                <a:sym typeface="Symbol" pitchFamily="18" charset="2"/>
              </a:rPr>
              <a:t></a:t>
            </a:r>
            <a:r>
              <a:rPr lang="en-US" altLang="zh-TW" sz="2800"/>
              <a:t> is known.</a:t>
            </a:r>
          </a:p>
          <a:p>
            <a:pPr marL="457200" indent="-457200">
              <a:spcBef>
                <a:spcPts val="1800"/>
              </a:spcBef>
              <a:buFont typeface="Arial" charset="0"/>
              <a:buAutoNum type="arabicPeriod"/>
            </a:pPr>
            <a:r>
              <a:rPr lang="en-US" altLang="zh-TW" sz="2800"/>
              <a:t>Determine the minimum sample size for finding a confidence interval for the mean.</a:t>
            </a:r>
          </a:p>
          <a:p>
            <a:pPr marL="457200" indent="-457200">
              <a:spcBef>
                <a:spcPts val="1800"/>
              </a:spcBef>
              <a:buFont typeface="Arial" charset="0"/>
              <a:buAutoNum type="arabicPeriod"/>
            </a:pPr>
            <a:r>
              <a:rPr lang="en-US" altLang="zh-TW" sz="2800"/>
              <a:t>Find the confidence interval for the mean when </a:t>
            </a:r>
            <a:r>
              <a:rPr lang="en-US" altLang="zh-TW" sz="2800">
                <a:sym typeface="Symbol" pitchFamily="18" charset="2"/>
              </a:rPr>
              <a:t></a:t>
            </a:r>
            <a:r>
              <a:rPr lang="en-US" altLang="zh-TW" sz="2800"/>
              <a:t> is unknown.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5562600" y="6356350"/>
            <a:ext cx="3352800" cy="365125"/>
          </a:xfrm>
        </p:spPr>
        <p:txBody>
          <a:bodyPr/>
          <a:lstStyle/>
          <a:p>
            <a:pPr>
              <a:defRPr/>
            </a:pPr>
            <a:fld id="{54433843-0011-4423-A223-BEE3771C84FC}" type="slidenum">
              <a:rPr lang="zh-TW" altLang="en-US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Introduction 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  <a:spcBef>
                <a:spcPct val="40000"/>
              </a:spcBef>
            </a:pPr>
            <a:r>
              <a:rPr lang="en-US" altLang="zh-TW" smtClean="0"/>
              <a:t>Estimate </a:t>
            </a:r>
          </a:p>
          <a:p>
            <a:pPr lvl="1" eaLnBrk="1" hangingPunct="1">
              <a:lnSpc>
                <a:spcPct val="105000"/>
              </a:lnSpc>
              <a:spcBef>
                <a:spcPct val="40000"/>
              </a:spcBef>
            </a:pPr>
            <a:r>
              <a:rPr lang="en-GB" altLang="zh-TW" smtClean="0"/>
              <a:t>The value(s) assigned to a population parameter based on the value of a sample statistic is called an </a:t>
            </a:r>
            <a:r>
              <a:rPr lang="en-GB" altLang="zh-TW" b="1" i="1" u="sng" smtClean="0">
                <a:solidFill>
                  <a:srgbClr val="800000"/>
                </a:solidFill>
              </a:rPr>
              <a:t>estimate</a:t>
            </a:r>
            <a:r>
              <a:rPr lang="en-GB" altLang="zh-TW" smtClean="0"/>
              <a:t>.</a:t>
            </a:r>
            <a:endParaRPr lang="en-US" altLang="zh-TW" smtClean="0"/>
          </a:p>
          <a:p>
            <a:pPr eaLnBrk="1" hangingPunct="1">
              <a:lnSpc>
                <a:spcPct val="105000"/>
              </a:lnSpc>
              <a:spcBef>
                <a:spcPct val="40000"/>
              </a:spcBef>
            </a:pPr>
            <a:r>
              <a:rPr lang="en-US" altLang="zh-TW" smtClean="0"/>
              <a:t>Estimator</a:t>
            </a:r>
          </a:p>
          <a:p>
            <a:pPr lvl="1" eaLnBrk="1" hangingPunct="1">
              <a:lnSpc>
                <a:spcPct val="105000"/>
              </a:lnSpc>
              <a:spcBef>
                <a:spcPct val="40000"/>
              </a:spcBef>
            </a:pPr>
            <a:r>
              <a:rPr lang="en-GB" altLang="zh-TW" smtClean="0"/>
              <a:t>The sample statistic used to estimate a population parameter is called an </a:t>
            </a:r>
            <a:r>
              <a:rPr lang="en-GB" altLang="zh-TW" b="1" i="1" u="sng" smtClean="0">
                <a:solidFill>
                  <a:srgbClr val="800000"/>
                </a:solidFill>
              </a:rPr>
              <a:t>estimator</a:t>
            </a:r>
            <a:r>
              <a:rPr lang="en-GB" altLang="zh-TW" smtClean="0"/>
              <a:t>.</a:t>
            </a:r>
            <a:endParaRPr lang="en-US" altLang="zh-TW" smtClean="0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136525" y="6432550"/>
            <a:ext cx="47640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200">
                <a:latin typeface="Tahoma" pitchFamily="34" charset="0"/>
              </a:rPr>
              <a:t>Source: P.S. Mann, Introductory Statistics, 5th ed. John Wiley, 2005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流線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流線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6987</TotalTime>
  <Words>2815</Words>
  <Application>Microsoft Office PowerPoint</Application>
  <PresentationFormat>如螢幕大小 (4:3)</PresentationFormat>
  <Paragraphs>472</Paragraphs>
  <Slides>61</Slides>
  <Notes>20</Notes>
  <HiddenSlides>0</HiddenSlides>
  <MMClips>0</MMClips>
  <ScaleCrop>false</ScaleCrop>
  <HeadingPairs>
    <vt:vector size="8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61</vt:i4>
      </vt:variant>
    </vt:vector>
  </HeadingPairs>
  <TitlesOfParts>
    <vt:vector size="82" baseType="lpstr">
      <vt:lpstr>Arial Unicode MS</vt:lpstr>
      <vt:lpstr>Batang</vt:lpstr>
      <vt:lpstr>Monotype Sorts</vt:lpstr>
      <vt:lpstr>System</vt:lpstr>
      <vt:lpstr>微軟正黑體</vt:lpstr>
      <vt:lpstr>新細明體</vt:lpstr>
      <vt:lpstr>標楷體</vt:lpstr>
      <vt:lpstr>Arial</vt:lpstr>
      <vt:lpstr>Book Antiqua</vt:lpstr>
      <vt:lpstr>Calibri</vt:lpstr>
      <vt:lpstr>Cambria Math</vt:lpstr>
      <vt:lpstr>Constantia</vt:lpstr>
      <vt:lpstr>Symbol</vt:lpstr>
      <vt:lpstr>Tahoma</vt:lpstr>
      <vt:lpstr>Times New Roman</vt:lpstr>
      <vt:lpstr>Verdana</vt:lpstr>
      <vt:lpstr>Wingdings</vt:lpstr>
      <vt:lpstr>Wingdings 2</vt:lpstr>
      <vt:lpstr>流線</vt:lpstr>
      <vt:lpstr>Equation</vt:lpstr>
      <vt:lpstr>方程式</vt:lpstr>
      <vt:lpstr>Chapter 7</vt:lpstr>
      <vt:lpstr>PowerPoint 簡報</vt:lpstr>
      <vt:lpstr>PowerPoint 簡報</vt:lpstr>
      <vt:lpstr>PowerPoint 簡報</vt:lpstr>
      <vt:lpstr>PowerPoint 簡報</vt:lpstr>
      <vt:lpstr>Confidence Intervals for  One Population Mean</vt:lpstr>
      <vt:lpstr>Outline </vt:lpstr>
      <vt:lpstr>Objectives</vt:lpstr>
      <vt:lpstr>Introduction </vt:lpstr>
      <vt:lpstr>Estimation Procedure</vt:lpstr>
      <vt:lpstr>Estimation Methods</vt:lpstr>
      <vt:lpstr>PowerPoint 簡報</vt:lpstr>
      <vt:lpstr>PowerPoint 簡報</vt:lpstr>
      <vt:lpstr>Section 7-1</vt:lpstr>
      <vt:lpstr>PowerPoint 簡報</vt:lpstr>
      <vt:lpstr>Point Estimate</vt:lpstr>
      <vt:lpstr>Three Properties of a Good Estimator</vt:lpstr>
      <vt:lpstr>Confidence Intervals for the Mean    When  Is Known and Sample Size</vt:lpstr>
      <vt:lpstr>區間估計的概念</vt:lpstr>
      <vt:lpstr>Confidence Level</vt:lpstr>
      <vt:lpstr>Confidence Interval</vt:lpstr>
      <vt:lpstr>母體平均數的估計</vt:lpstr>
      <vt:lpstr>母體平均數的估計 </vt:lpstr>
      <vt:lpstr>母體平均數的估計</vt:lpstr>
      <vt:lpstr>母體平均數的估計 </vt:lpstr>
      <vt:lpstr>PowerPoint 簡報</vt:lpstr>
      <vt:lpstr>95% Confidence Interval of the Mean</vt:lpstr>
      <vt:lpstr>95% Confidence Interval of the Mean</vt:lpstr>
      <vt:lpstr>Finding         for 98% CL.</vt:lpstr>
      <vt:lpstr>Formula for the Confidence Interval of the Mean for a Specific a</vt:lpstr>
      <vt:lpstr>Example: Credit Union Assets</vt:lpstr>
      <vt:lpstr>Example: Credit Union Assets</vt:lpstr>
      <vt:lpstr>Example: Credit Union Assets</vt:lpstr>
      <vt:lpstr>Example 7-1: Days to Sell an Aveo</vt:lpstr>
      <vt:lpstr>Example 7-1: Days to Sell an Aveo</vt:lpstr>
      <vt:lpstr>Example: Ages of Automobiles</vt:lpstr>
      <vt:lpstr>Example 7-3: Credit Union Assets</vt:lpstr>
      <vt:lpstr>Example 7-3: Credit Union Assets</vt:lpstr>
      <vt:lpstr>Example 7-3: Credit Union Assets</vt:lpstr>
      <vt:lpstr>Margin of Error for the estimate</vt:lpstr>
      <vt:lpstr>Formula for Minimum Sample Size Needed for an Interval Estimate of the Population Mean</vt:lpstr>
      <vt:lpstr>Example 7-4: Depth of a River</vt:lpstr>
      <vt:lpstr>PowerPoint 簡報</vt:lpstr>
      <vt:lpstr>Section 7-2</vt:lpstr>
      <vt:lpstr>Do You Ever Truly Know σ?</vt:lpstr>
      <vt:lpstr>Confidence Interval for μ (σ Unknown) </vt:lpstr>
      <vt:lpstr>Confidence Interval for μ (σ Unknown) </vt:lpstr>
      <vt:lpstr>Characteristics of the t Distribution</vt:lpstr>
      <vt:lpstr>Characteristics of the t Distribution</vt:lpstr>
      <vt:lpstr>Degrees of Freedom</vt:lpstr>
      <vt:lpstr>The t family of curves</vt:lpstr>
      <vt:lpstr>Example 7-5: Using Table F</vt:lpstr>
      <vt:lpstr>Exercises: Using Table F</vt:lpstr>
      <vt:lpstr>Formula for a Specific Confidence Interval for the Mean  (When  Is Unknown and n &lt; 30, X~ND.)</vt:lpstr>
      <vt:lpstr>Example: Sleeping Time</vt:lpstr>
      <vt:lpstr>Example: Sleeping Time</vt:lpstr>
      <vt:lpstr>Example 7-7: Home Fires by Candles</vt:lpstr>
      <vt:lpstr>Example 7-7: Home Fires by Candles</vt:lpstr>
      <vt:lpstr>When to use the z or t distribution</vt:lpstr>
      <vt:lpstr>Confidence Interval Estimates  for the Mean</vt:lpstr>
      <vt:lpstr>Exercises</vt:lpstr>
    </vt:vector>
  </TitlesOfParts>
  <Company>MCC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creator>Tim Chappell</dc:creator>
  <cp:lastModifiedBy>WJChang</cp:lastModifiedBy>
  <cp:revision>657</cp:revision>
  <dcterms:created xsi:type="dcterms:W3CDTF">2006-01-20T03:22:46Z</dcterms:created>
  <dcterms:modified xsi:type="dcterms:W3CDTF">2016-12-22T04:47:25Z</dcterms:modified>
</cp:coreProperties>
</file>